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6.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7.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8.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9.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0.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notesSlides/notesSlide4.xml" ContentType="application/vnd.openxmlformats-officedocument.presentationml.notesSlide+xml"/>
  <Override PartName="/ppt/theme/themeOverride6.xml" ContentType="application/vnd.openxmlformats-officedocument.themeOverride+xml"/>
  <Override PartName="/ppt/notesSlides/notesSlide5.xml" ContentType="application/vnd.openxmlformats-officedocument.presentationml.notesSlide+xml"/>
  <Override PartName="/ppt/theme/themeOverride7.xml" ContentType="application/vnd.openxmlformats-officedocument.themeOverride+xml"/>
  <Override PartName="/ppt/theme/themeOverride8.xml" ContentType="application/vnd.openxmlformats-officedocument.themeOverride+xml"/>
  <Override PartName="/ppt/notesSlides/notesSlide6.xml" ContentType="application/vnd.openxmlformats-officedocument.presentationml.notesSlide+xml"/>
  <Override PartName="/ppt/theme/themeOverride9.xml" ContentType="application/vnd.openxmlformats-officedocument.themeOverride+xml"/>
  <Override PartName="/ppt/notesSlides/notesSlide7.xml" ContentType="application/vnd.openxmlformats-officedocument.presentationml.notesSlide+xml"/>
  <Override PartName="/ppt/theme/themeOverride10.xml" ContentType="application/vnd.openxmlformats-officedocument.themeOverride+xml"/>
  <Override PartName="/ppt/notesSlides/notesSlide8.xml" ContentType="application/vnd.openxmlformats-officedocument.presentationml.notesSlide+xml"/>
  <Override PartName="/ppt/theme/themeOverride11.xml" ContentType="application/vnd.openxmlformats-officedocument.themeOverride+xml"/>
  <Override PartName="/ppt/notesSlides/notesSlide9.xml" ContentType="application/vnd.openxmlformats-officedocument.presentationml.notesSl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notesSlides/notesSlide10.xml" ContentType="application/vnd.openxmlformats-officedocument.presentationml.notesSl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notesSlides/notesSlide11.xml" ContentType="application/vnd.openxmlformats-officedocument.presentationml.notesSlide+xml"/>
  <Override PartName="/ppt/theme/themeOverride29.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ppt/theme/themeOverride32.xml" ContentType="application/vnd.openxmlformats-officedocument.themeOverride+xml"/>
  <Override PartName="/ppt/theme/themeOverride33.xml" ContentType="application/vnd.openxmlformats-officedocument.themeOverride+xml"/>
  <Override PartName="/ppt/theme/themeOverride34.xml" ContentType="application/vnd.openxmlformats-officedocument.themeOverride+xml"/>
  <Override PartName="/ppt/notesSlides/notesSlide12.xml" ContentType="application/vnd.openxmlformats-officedocument.presentationml.notesSlide+xml"/>
  <Override PartName="/ppt/theme/themeOverride35.xml" ContentType="application/vnd.openxmlformats-officedocument.themeOverride+xml"/>
  <Override PartName="/ppt/notesSlides/notesSlide13.xml" ContentType="application/vnd.openxmlformats-officedocument.presentationml.notesSlide+xml"/>
  <Override PartName="/ppt/theme/themeOverride36.xml" ContentType="application/vnd.openxmlformats-officedocument.themeOverride+xml"/>
  <Override PartName="/ppt/notesSlides/notesSlide14.xml" ContentType="application/vnd.openxmlformats-officedocument.presentationml.notesSlide+xml"/>
  <Override PartName="/ppt/theme/themeOverride37.xml" ContentType="application/vnd.openxmlformats-officedocument.themeOverride+xml"/>
  <Override PartName="/ppt/notesSlides/notesSlide15.xml" ContentType="application/vnd.openxmlformats-officedocument.presentationml.notesSlide+xml"/>
  <Override PartName="/ppt/theme/themeOverride38.xml" ContentType="application/vnd.openxmlformats-officedocument.themeOverride+xml"/>
  <Override PartName="/ppt/theme/themeOverride39.xml" ContentType="application/vnd.openxmlformats-officedocument.themeOverride+xml"/>
  <Override PartName="/ppt/theme/themeOverride40.xml" ContentType="application/vnd.openxmlformats-officedocument.themeOverride+xml"/>
  <Override PartName="/ppt/theme/themeOverride41.xml" ContentType="application/vnd.openxmlformats-officedocument.themeOverride+xml"/>
  <Override PartName="/ppt/theme/themeOverride42.xml" ContentType="application/vnd.openxmlformats-officedocument.themeOverride+xml"/>
  <Override PartName="/ppt/theme/themeOverride43.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92" r:id="rId3"/>
    <p:sldMasterId id="2147483708" r:id="rId4"/>
    <p:sldMasterId id="2147483724" r:id="rId5"/>
    <p:sldMasterId id="2147483740" r:id="rId6"/>
    <p:sldMasterId id="2147483756" r:id="rId7"/>
    <p:sldMasterId id="2147483772" r:id="rId8"/>
    <p:sldMasterId id="2147483788" r:id="rId9"/>
    <p:sldMasterId id="2147483804" r:id="rId10"/>
    <p:sldMasterId id="2147483815" r:id="rId11"/>
  </p:sldMasterIdLst>
  <p:notesMasterIdLst>
    <p:notesMasterId r:id="rId68"/>
  </p:notesMasterIdLst>
  <p:sldIdLst>
    <p:sldId id="257" r:id="rId12"/>
    <p:sldId id="307" r:id="rId13"/>
    <p:sldId id="259" r:id="rId14"/>
    <p:sldId id="260" r:id="rId15"/>
    <p:sldId id="261" r:id="rId16"/>
    <p:sldId id="262" r:id="rId17"/>
    <p:sldId id="263" r:id="rId18"/>
    <p:sldId id="264" r:id="rId19"/>
    <p:sldId id="265" r:id="rId20"/>
    <p:sldId id="266" r:id="rId21"/>
    <p:sldId id="305" r:id="rId22"/>
    <p:sldId id="268" r:id="rId23"/>
    <p:sldId id="269" r:id="rId24"/>
    <p:sldId id="270" r:id="rId25"/>
    <p:sldId id="271" r:id="rId26"/>
    <p:sldId id="297" r:id="rId27"/>
    <p:sldId id="272" r:id="rId28"/>
    <p:sldId id="296" r:id="rId29"/>
    <p:sldId id="273" r:id="rId30"/>
    <p:sldId id="274" r:id="rId31"/>
    <p:sldId id="275" r:id="rId32"/>
    <p:sldId id="298" r:id="rId33"/>
    <p:sldId id="276" r:id="rId34"/>
    <p:sldId id="277" r:id="rId35"/>
    <p:sldId id="278" r:id="rId36"/>
    <p:sldId id="279" r:id="rId37"/>
    <p:sldId id="280" r:id="rId38"/>
    <p:sldId id="281" r:id="rId39"/>
    <p:sldId id="282" r:id="rId40"/>
    <p:sldId id="283" r:id="rId41"/>
    <p:sldId id="284" r:id="rId42"/>
    <p:sldId id="300" r:id="rId43"/>
    <p:sldId id="285" r:id="rId44"/>
    <p:sldId id="286" r:id="rId45"/>
    <p:sldId id="287" r:id="rId46"/>
    <p:sldId id="288" r:id="rId47"/>
    <p:sldId id="289" r:id="rId48"/>
    <p:sldId id="306" r:id="rId49"/>
    <p:sldId id="290" r:id="rId50"/>
    <p:sldId id="299" r:id="rId51"/>
    <p:sldId id="292" r:id="rId52"/>
    <p:sldId id="293" r:id="rId53"/>
    <p:sldId id="301" r:id="rId54"/>
    <p:sldId id="302" r:id="rId55"/>
    <p:sldId id="303" r:id="rId56"/>
    <p:sldId id="304" r:id="rId57"/>
    <p:sldId id="294" r:id="rId58"/>
    <p:sldId id="258" r:id="rId59"/>
    <p:sldId id="295" r:id="rId60"/>
    <p:sldId id="308" r:id="rId61"/>
    <p:sldId id="309" r:id="rId62"/>
    <p:sldId id="310" r:id="rId63"/>
    <p:sldId id="311" r:id="rId64"/>
    <p:sldId id="312" r:id="rId65"/>
    <p:sldId id="313" r:id="rId66"/>
    <p:sldId id="314" r:id="rId67"/>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33"/>
    <a:srgbClr val="A5002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7" d="100"/>
          <a:sy n="107" d="100"/>
        </p:scale>
        <p:origin x="-1650"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5" Type="http://schemas.openxmlformats.org/officeDocument/2006/relationships/slideMaster" Target="slideMasters/slideMaster5.xml"/><Relationship Id="rId61" Type="http://schemas.openxmlformats.org/officeDocument/2006/relationships/slide" Target="slides/slide50.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3886F1-A5F6-47E3-925F-974E43CDAB4C}" type="datetimeFigureOut">
              <a:rPr lang="el-GR" smtClean="0"/>
              <a:pPr/>
              <a:t>19/5/2015</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9AFD38-F899-4BC5-8F0D-DE6C03DF416E}" type="slidenum">
              <a:rPr lang="el-GR" smtClean="0"/>
              <a:pPr/>
              <a:t>‹#›</a:t>
            </a:fld>
            <a:endParaRPr lang="el-GR"/>
          </a:p>
        </p:txBody>
      </p:sp>
    </p:spTree>
    <p:extLst>
      <p:ext uri="{BB962C8B-B14F-4D97-AF65-F5344CB8AC3E}">
        <p14:creationId xmlns:p14="http://schemas.microsoft.com/office/powerpoint/2010/main" val="2808788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Θέση εικόνας διαφάνειας 1"/>
          <p:cNvSpPr>
            <a:spLocks noGrp="1" noRot="1" noChangeAspect="1"/>
          </p:cNvSpPr>
          <p:nvPr>
            <p:ph type="sldImg"/>
          </p:nvPr>
        </p:nvSpPr>
        <p:spPr bwMode="auto">
          <a:noFill/>
          <a:ln>
            <a:solidFill>
              <a:srgbClr val="000000"/>
            </a:solidFill>
            <a:miter lim="800000"/>
            <a:headEnd/>
            <a:tailEnd/>
          </a:ln>
        </p:spPr>
      </p:sp>
      <p:sp>
        <p:nvSpPr>
          <p:cNvPr id="19458" name="Θέση σημειώσεων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dirty="0" smtClean="0">
              <a:solidFill>
                <a:srgbClr val="FF0000"/>
              </a:solidFill>
            </a:endParaRPr>
          </a:p>
        </p:txBody>
      </p:sp>
      <p:sp>
        <p:nvSpPr>
          <p:cNvPr id="19459" name="Θέση αριθμού διαφάνειας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ACFE076-A7E4-4CA8-B68B-2BB6E7BEAB5F}" type="slidenum">
              <a:rPr lang="el-GR">
                <a:solidFill>
                  <a:srgbClr val="000000"/>
                </a:solidFill>
                <a:cs typeface="Arial" charset="0"/>
              </a:rPr>
              <a:pPr fontAlgn="base">
                <a:spcBef>
                  <a:spcPct val="0"/>
                </a:spcBef>
                <a:spcAft>
                  <a:spcPct val="0"/>
                </a:spcAft>
                <a:defRPr/>
              </a:pPr>
              <a:t>1</a:t>
            </a:fld>
            <a:endParaRPr lang="el-GR" dirty="0">
              <a:solidFill>
                <a:srgbClr val="000000"/>
              </a:solidFill>
              <a:cs typeface="Arial" charset="0"/>
            </a:endParaRPr>
          </a:p>
        </p:txBody>
      </p:sp>
    </p:spTree>
    <p:extLst>
      <p:ext uri="{BB962C8B-B14F-4D97-AF65-F5344CB8AC3E}">
        <p14:creationId xmlns:p14="http://schemas.microsoft.com/office/powerpoint/2010/main" val="2863851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1 - Θέση εικόνας διαφάνειας"/>
          <p:cNvSpPr>
            <a:spLocks noGrp="1" noRot="1" noChangeAspect="1"/>
          </p:cNvSpPr>
          <p:nvPr>
            <p:ph type="sldImg"/>
          </p:nvPr>
        </p:nvSpPr>
        <p:spPr bwMode="auto">
          <a:noFill/>
          <a:ln>
            <a:solidFill>
              <a:srgbClr val="000000"/>
            </a:solidFill>
            <a:miter lim="800000"/>
            <a:headEnd/>
            <a:tailEnd/>
          </a:ln>
        </p:spPr>
      </p:sp>
      <p:sp>
        <p:nvSpPr>
          <p:cNvPr id="33794"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b="1" dirty="0" smtClean="0"/>
          </a:p>
        </p:txBody>
      </p:sp>
      <p:sp>
        <p:nvSpPr>
          <p:cNvPr id="33795"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8335E94-5743-4161-A20C-32FDED125E61}" type="slidenum">
              <a:rPr lang="el-GR">
                <a:cs typeface="Arial" charset="0"/>
              </a:rPr>
              <a:pPr fontAlgn="base">
                <a:spcBef>
                  <a:spcPct val="0"/>
                </a:spcBef>
                <a:spcAft>
                  <a:spcPct val="0"/>
                </a:spcAft>
                <a:defRPr/>
              </a:pPr>
              <a:t>14</a:t>
            </a:fld>
            <a:endParaRPr lang="el-GR">
              <a:cs typeface="Arial" charset="0"/>
            </a:endParaRPr>
          </a:p>
        </p:txBody>
      </p:sp>
    </p:spTree>
    <p:extLst>
      <p:ext uri="{BB962C8B-B14F-4D97-AF65-F5344CB8AC3E}">
        <p14:creationId xmlns:p14="http://schemas.microsoft.com/office/powerpoint/2010/main" val="943496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DD9AFD38-F899-4BC5-8F0D-DE6C03DF416E}" type="slidenum">
              <a:rPr lang="el-GR" smtClean="0"/>
              <a:pPr/>
              <a:t>28</a:t>
            </a:fld>
            <a:endParaRPr lang="el-GR"/>
          </a:p>
        </p:txBody>
      </p:sp>
    </p:spTree>
    <p:extLst>
      <p:ext uri="{BB962C8B-B14F-4D97-AF65-F5344CB8AC3E}">
        <p14:creationId xmlns:p14="http://schemas.microsoft.com/office/powerpoint/2010/main" val="1796201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strike="noStrike" dirty="0"/>
          </a:p>
        </p:txBody>
      </p:sp>
      <p:sp>
        <p:nvSpPr>
          <p:cNvPr id="4" name="Θέση αριθμού διαφάνειας 3"/>
          <p:cNvSpPr>
            <a:spLocks noGrp="1"/>
          </p:cNvSpPr>
          <p:nvPr>
            <p:ph type="sldNum" sz="quarter" idx="10"/>
          </p:nvPr>
        </p:nvSpPr>
        <p:spPr/>
        <p:txBody>
          <a:bodyPr/>
          <a:lstStyle/>
          <a:p>
            <a:fld id="{DD9AFD38-F899-4BC5-8F0D-DE6C03DF416E}" type="slidenum">
              <a:rPr lang="el-GR" smtClean="0"/>
              <a:pPr/>
              <a:t>35</a:t>
            </a:fld>
            <a:endParaRPr lang="el-GR"/>
          </a:p>
        </p:txBody>
      </p:sp>
    </p:spTree>
    <p:extLst>
      <p:ext uri="{BB962C8B-B14F-4D97-AF65-F5344CB8AC3E}">
        <p14:creationId xmlns:p14="http://schemas.microsoft.com/office/powerpoint/2010/main" val="26614363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strike="noStrike" dirty="0"/>
          </a:p>
        </p:txBody>
      </p:sp>
      <p:sp>
        <p:nvSpPr>
          <p:cNvPr id="4" name="Θέση αριθμού διαφάνειας 3"/>
          <p:cNvSpPr>
            <a:spLocks noGrp="1"/>
          </p:cNvSpPr>
          <p:nvPr>
            <p:ph type="sldNum" sz="quarter" idx="10"/>
          </p:nvPr>
        </p:nvSpPr>
        <p:spPr/>
        <p:txBody>
          <a:bodyPr/>
          <a:lstStyle/>
          <a:p>
            <a:fld id="{DD9AFD38-F899-4BC5-8F0D-DE6C03DF416E}" type="slidenum">
              <a:rPr lang="el-GR" smtClean="0"/>
              <a:pPr/>
              <a:t>36</a:t>
            </a:fld>
            <a:endParaRPr lang="el-GR"/>
          </a:p>
        </p:txBody>
      </p:sp>
    </p:spTree>
    <p:extLst>
      <p:ext uri="{BB962C8B-B14F-4D97-AF65-F5344CB8AC3E}">
        <p14:creationId xmlns:p14="http://schemas.microsoft.com/office/powerpoint/2010/main" val="3463082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DD9AFD38-F899-4BC5-8F0D-DE6C03DF416E}" type="slidenum">
              <a:rPr lang="el-GR" smtClean="0"/>
              <a:pPr/>
              <a:t>37</a:t>
            </a:fld>
            <a:endParaRPr lang="el-GR"/>
          </a:p>
        </p:txBody>
      </p:sp>
    </p:spTree>
    <p:extLst>
      <p:ext uri="{BB962C8B-B14F-4D97-AF65-F5344CB8AC3E}">
        <p14:creationId xmlns:p14="http://schemas.microsoft.com/office/powerpoint/2010/main" val="2632210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DD9AFD38-F899-4BC5-8F0D-DE6C03DF416E}" type="slidenum">
              <a:rPr lang="el-GR" smtClean="0">
                <a:solidFill>
                  <a:prstClr val="black"/>
                </a:solidFill>
              </a:rPr>
              <a:pPr/>
              <a:t>38</a:t>
            </a:fld>
            <a:endParaRPr lang="el-GR">
              <a:solidFill>
                <a:prstClr val="black"/>
              </a:solidFill>
            </a:endParaRPr>
          </a:p>
        </p:txBody>
      </p:sp>
    </p:spTree>
    <p:extLst>
      <p:ext uri="{BB962C8B-B14F-4D97-AF65-F5344CB8AC3E}">
        <p14:creationId xmlns:p14="http://schemas.microsoft.com/office/powerpoint/2010/main" val="2632210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1 - Θέση εικόνας διαφάνειας"/>
          <p:cNvSpPr>
            <a:spLocks noGrp="1" noRot="1" noChangeAspect="1"/>
          </p:cNvSpPr>
          <p:nvPr>
            <p:ph type="sldImg"/>
          </p:nvPr>
        </p:nvSpPr>
        <p:spPr bwMode="auto">
          <a:noFill/>
          <a:ln>
            <a:solidFill>
              <a:srgbClr val="000000"/>
            </a:solidFill>
            <a:miter lim="800000"/>
            <a:headEnd/>
            <a:tailEnd/>
          </a:ln>
        </p:spPr>
      </p:sp>
      <p:sp>
        <p:nvSpPr>
          <p:cNvPr id="61442"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61443"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3691E8F-B3D9-4BEE-97AE-C61929A3E2B5}" type="slidenum">
              <a:rPr lang="el-GR">
                <a:cs typeface="Arial" charset="0"/>
              </a:rPr>
              <a:pPr fontAlgn="base">
                <a:spcBef>
                  <a:spcPct val="0"/>
                </a:spcBef>
                <a:spcAft>
                  <a:spcPct val="0"/>
                </a:spcAft>
                <a:defRPr/>
              </a:pPr>
              <a:t>48</a:t>
            </a:fld>
            <a:endParaRPr lang="el-GR">
              <a:cs typeface="Arial" charset="0"/>
            </a:endParaRPr>
          </a:p>
        </p:txBody>
      </p:sp>
    </p:spTree>
    <p:extLst>
      <p:ext uri="{BB962C8B-B14F-4D97-AF65-F5344CB8AC3E}">
        <p14:creationId xmlns:p14="http://schemas.microsoft.com/office/powerpoint/2010/main" val="38869406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50</a:t>
            </a:fld>
            <a:endParaRPr lang="el-GR">
              <a:solidFill>
                <a:prstClr val="black"/>
              </a:solidFill>
            </a:endParaRPr>
          </a:p>
        </p:txBody>
      </p:sp>
    </p:spTree>
    <p:extLst>
      <p:ext uri="{BB962C8B-B14F-4D97-AF65-F5344CB8AC3E}">
        <p14:creationId xmlns:p14="http://schemas.microsoft.com/office/powerpoint/2010/main" val="3017940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51</a:t>
            </a:fld>
            <a:endParaRPr lang="el-GR">
              <a:solidFill>
                <a:prstClr val="black"/>
              </a:solidFill>
            </a:endParaRPr>
          </a:p>
        </p:txBody>
      </p:sp>
    </p:spTree>
    <p:extLst>
      <p:ext uri="{BB962C8B-B14F-4D97-AF65-F5344CB8AC3E}">
        <p14:creationId xmlns:p14="http://schemas.microsoft.com/office/powerpoint/2010/main" val="27497211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52</a:t>
            </a:fld>
            <a:endParaRPr lang="el-GR" dirty="0">
              <a:solidFill>
                <a:prstClr val="black"/>
              </a:solidFill>
            </a:endParaRPr>
          </a:p>
        </p:txBody>
      </p:sp>
    </p:spTree>
    <p:extLst>
      <p:ext uri="{BB962C8B-B14F-4D97-AF65-F5344CB8AC3E}">
        <p14:creationId xmlns:p14="http://schemas.microsoft.com/office/powerpoint/2010/main" val="1537509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DD9AFD38-F899-4BC5-8F0D-DE6C03DF416E}" type="slidenum">
              <a:rPr lang="el-GR" smtClean="0">
                <a:solidFill>
                  <a:prstClr val="black"/>
                </a:solidFill>
              </a:rPr>
              <a:pPr/>
              <a:t>2</a:t>
            </a:fld>
            <a:endParaRPr lang="el-GR">
              <a:solidFill>
                <a:prstClr val="black"/>
              </a:solidFill>
            </a:endParaRPr>
          </a:p>
        </p:txBody>
      </p:sp>
    </p:spTree>
    <p:extLst>
      <p:ext uri="{BB962C8B-B14F-4D97-AF65-F5344CB8AC3E}">
        <p14:creationId xmlns:p14="http://schemas.microsoft.com/office/powerpoint/2010/main" val="25931372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53</a:t>
            </a:fld>
            <a:endParaRPr lang="el-GR">
              <a:solidFill>
                <a:prstClr val="black"/>
              </a:solidFill>
            </a:endParaRPr>
          </a:p>
        </p:txBody>
      </p:sp>
    </p:spTree>
    <p:extLst>
      <p:ext uri="{BB962C8B-B14F-4D97-AF65-F5344CB8AC3E}">
        <p14:creationId xmlns:p14="http://schemas.microsoft.com/office/powerpoint/2010/main" val="33101659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55</a:t>
            </a:fld>
            <a:endParaRPr lang="el-GR">
              <a:solidFill>
                <a:prstClr val="black"/>
              </a:solidFill>
            </a:endParaRPr>
          </a:p>
        </p:txBody>
      </p:sp>
    </p:spTree>
    <p:extLst>
      <p:ext uri="{BB962C8B-B14F-4D97-AF65-F5344CB8AC3E}">
        <p14:creationId xmlns:p14="http://schemas.microsoft.com/office/powerpoint/2010/main" val="40753707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43" indent="-171443">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56</a:t>
            </a:fld>
            <a:endParaRPr lang="el-GR">
              <a:solidFill>
                <a:prstClr val="black"/>
              </a:solidFill>
            </a:endParaRPr>
          </a:p>
        </p:txBody>
      </p:sp>
    </p:spTree>
    <p:extLst>
      <p:ext uri="{BB962C8B-B14F-4D97-AF65-F5344CB8AC3E}">
        <p14:creationId xmlns:p14="http://schemas.microsoft.com/office/powerpoint/2010/main" val="2445984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DD9AFD38-F899-4BC5-8F0D-DE6C03DF416E}" type="slidenum">
              <a:rPr lang="el-GR" smtClean="0"/>
              <a:pPr/>
              <a:t>3</a:t>
            </a:fld>
            <a:endParaRPr lang="el-GR"/>
          </a:p>
        </p:txBody>
      </p:sp>
    </p:spTree>
    <p:extLst>
      <p:ext uri="{BB962C8B-B14F-4D97-AF65-F5344CB8AC3E}">
        <p14:creationId xmlns:p14="http://schemas.microsoft.com/office/powerpoint/2010/main" val="2593137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1 - Θέση εικόνας διαφάνειας"/>
          <p:cNvSpPr>
            <a:spLocks noGrp="1" noRot="1" noChangeAspect="1"/>
          </p:cNvSpPr>
          <p:nvPr>
            <p:ph type="sldImg"/>
          </p:nvPr>
        </p:nvSpPr>
        <p:spPr bwMode="auto">
          <a:noFill/>
          <a:ln>
            <a:solidFill>
              <a:srgbClr val="000000"/>
            </a:solidFill>
            <a:miter lim="800000"/>
            <a:headEnd/>
            <a:tailEnd/>
          </a:ln>
        </p:spPr>
      </p:sp>
      <p:sp>
        <p:nvSpPr>
          <p:cNvPr id="23554"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dirty="0" smtClean="0"/>
          </a:p>
        </p:txBody>
      </p:sp>
      <p:sp>
        <p:nvSpPr>
          <p:cNvPr id="23555"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3C9E239-81C9-4585-98D9-9823130B3677}" type="slidenum">
              <a:rPr lang="el-GR">
                <a:cs typeface="Arial" charset="0"/>
              </a:rPr>
              <a:pPr fontAlgn="base">
                <a:spcBef>
                  <a:spcPct val="0"/>
                </a:spcBef>
                <a:spcAft>
                  <a:spcPct val="0"/>
                </a:spcAft>
                <a:defRPr/>
              </a:pPr>
              <a:t>5</a:t>
            </a:fld>
            <a:endParaRPr lang="el-GR">
              <a:cs typeface="Arial" charset="0"/>
            </a:endParaRPr>
          </a:p>
        </p:txBody>
      </p:sp>
    </p:spTree>
    <p:extLst>
      <p:ext uri="{BB962C8B-B14F-4D97-AF65-F5344CB8AC3E}">
        <p14:creationId xmlns:p14="http://schemas.microsoft.com/office/powerpoint/2010/main" val="3178378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p>
        </p:txBody>
      </p:sp>
      <p:sp>
        <p:nvSpPr>
          <p:cNvPr id="4" name="Θέση αριθμού διαφάνειας 3"/>
          <p:cNvSpPr>
            <a:spLocks noGrp="1"/>
          </p:cNvSpPr>
          <p:nvPr>
            <p:ph type="sldNum" sz="quarter" idx="10"/>
          </p:nvPr>
        </p:nvSpPr>
        <p:spPr/>
        <p:txBody>
          <a:bodyPr/>
          <a:lstStyle/>
          <a:p>
            <a:fld id="{DD9AFD38-F899-4BC5-8F0D-DE6C03DF416E}" type="slidenum">
              <a:rPr lang="el-GR" smtClean="0"/>
              <a:pPr/>
              <a:t>6</a:t>
            </a:fld>
            <a:endParaRPr lang="el-GR"/>
          </a:p>
        </p:txBody>
      </p:sp>
    </p:spTree>
    <p:extLst>
      <p:ext uri="{BB962C8B-B14F-4D97-AF65-F5344CB8AC3E}">
        <p14:creationId xmlns:p14="http://schemas.microsoft.com/office/powerpoint/2010/main" val="39568999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p>
        </p:txBody>
      </p:sp>
      <p:sp>
        <p:nvSpPr>
          <p:cNvPr id="4" name="Θέση αριθμού διαφάνειας 3"/>
          <p:cNvSpPr>
            <a:spLocks noGrp="1"/>
          </p:cNvSpPr>
          <p:nvPr>
            <p:ph type="sldNum" sz="quarter" idx="10"/>
          </p:nvPr>
        </p:nvSpPr>
        <p:spPr/>
        <p:txBody>
          <a:bodyPr/>
          <a:lstStyle/>
          <a:p>
            <a:fld id="{DD9AFD38-F899-4BC5-8F0D-DE6C03DF416E}" type="slidenum">
              <a:rPr lang="el-GR" smtClean="0"/>
              <a:pPr/>
              <a:t>8</a:t>
            </a:fld>
            <a:endParaRPr lang="el-GR"/>
          </a:p>
        </p:txBody>
      </p:sp>
    </p:spTree>
    <p:extLst>
      <p:ext uri="{BB962C8B-B14F-4D97-AF65-F5344CB8AC3E}">
        <p14:creationId xmlns:p14="http://schemas.microsoft.com/office/powerpoint/2010/main" val="3195807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solidFill>
                <a:srgbClr val="C00000"/>
              </a:solidFill>
            </a:endParaRPr>
          </a:p>
        </p:txBody>
      </p:sp>
      <p:sp>
        <p:nvSpPr>
          <p:cNvPr id="4" name="Θέση αριθμού διαφάνειας 3"/>
          <p:cNvSpPr>
            <a:spLocks noGrp="1"/>
          </p:cNvSpPr>
          <p:nvPr>
            <p:ph type="sldNum" sz="quarter" idx="10"/>
          </p:nvPr>
        </p:nvSpPr>
        <p:spPr/>
        <p:txBody>
          <a:bodyPr/>
          <a:lstStyle/>
          <a:p>
            <a:fld id="{DD9AFD38-F899-4BC5-8F0D-DE6C03DF416E}" type="slidenum">
              <a:rPr lang="el-GR" smtClean="0"/>
              <a:pPr/>
              <a:t>9</a:t>
            </a:fld>
            <a:endParaRPr lang="el-GR"/>
          </a:p>
        </p:txBody>
      </p:sp>
    </p:spTree>
    <p:extLst>
      <p:ext uri="{BB962C8B-B14F-4D97-AF65-F5344CB8AC3E}">
        <p14:creationId xmlns:p14="http://schemas.microsoft.com/office/powerpoint/2010/main" val="1312393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1 - Θέση εικόνας διαφάνειας"/>
          <p:cNvSpPr>
            <a:spLocks noGrp="1" noRot="1" noChangeAspect="1"/>
          </p:cNvSpPr>
          <p:nvPr>
            <p:ph type="sldImg"/>
          </p:nvPr>
        </p:nvSpPr>
        <p:spPr bwMode="auto">
          <a:noFill/>
          <a:ln>
            <a:solidFill>
              <a:srgbClr val="000000"/>
            </a:solidFill>
            <a:miter lim="800000"/>
            <a:headEnd/>
            <a:tailEnd/>
          </a:ln>
        </p:spPr>
      </p:sp>
      <p:sp>
        <p:nvSpPr>
          <p:cNvPr id="29698"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dirty="0" smtClean="0"/>
          </a:p>
        </p:txBody>
      </p:sp>
      <p:sp>
        <p:nvSpPr>
          <p:cNvPr id="29699"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D9AD1CB-D1AF-4F35-B81D-03C0F875A84C}" type="slidenum">
              <a:rPr lang="el-GR">
                <a:cs typeface="Arial" charset="0"/>
              </a:rPr>
              <a:pPr fontAlgn="base">
                <a:spcBef>
                  <a:spcPct val="0"/>
                </a:spcBef>
                <a:spcAft>
                  <a:spcPct val="0"/>
                </a:spcAft>
                <a:defRPr/>
              </a:pPr>
              <a:t>10</a:t>
            </a:fld>
            <a:endParaRPr lang="el-GR">
              <a:cs typeface="Arial" charset="0"/>
            </a:endParaRPr>
          </a:p>
        </p:txBody>
      </p:sp>
    </p:spTree>
    <p:extLst>
      <p:ext uri="{BB962C8B-B14F-4D97-AF65-F5344CB8AC3E}">
        <p14:creationId xmlns:p14="http://schemas.microsoft.com/office/powerpoint/2010/main" val="3901982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1 - Θέση εικόνας διαφάνειας"/>
          <p:cNvSpPr>
            <a:spLocks noGrp="1" noRot="1" noChangeAspect="1"/>
          </p:cNvSpPr>
          <p:nvPr>
            <p:ph type="sldImg"/>
          </p:nvPr>
        </p:nvSpPr>
        <p:spPr bwMode="auto">
          <a:noFill/>
          <a:ln>
            <a:solidFill>
              <a:srgbClr val="000000"/>
            </a:solidFill>
            <a:miter lim="800000"/>
            <a:headEnd/>
            <a:tailEnd/>
          </a:ln>
        </p:spPr>
      </p:sp>
      <p:sp>
        <p:nvSpPr>
          <p:cNvPr id="29698"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dirty="0" smtClean="0"/>
          </a:p>
        </p:txBody>
      </p:sp>
      <p:sp>
        <p:nvSpPr>
          <p:cNvPr id="29699"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D9AD1CB-D1AF-4F35-B81D-03C0F875A84C}" type="slidenum">
              <a:rPr lang="el-GR">
                <a:solidFill>
                  <a:prstClr val="black"/>
                </a:solidFill>
                <a:cs typeface="Arial" charset="0"/>
              </a:rPr>
              <a:pPr fontAlgn="base">
                <a:spcBef>
                  <a:spcPct val="0"/>
                </a:spcBef>
                <a:spcAft>
                  <a:spcPct val="0"/>
                </a:spcAft>
                <a:defRPr/>
              </a:pPr>
              <a:t>11</a:t>
            </a:fld>
            <a:endParaRPr lang="el-GR">
              <a:solidFill>
                <a:prstClr val="black"/>
              </a:solidFill>
              <a:cs typeface="Arial" charset="0"/>
            </a:endParaRPr>
          </a:p>
        </p:txBody>
      </p:sp>
    </p:spTree>
    <p:extLst>
      <p:ext uri="{BB962C8B-B14F-4D97-AF65-F5344CB8AC3E}">
        <p14:creationId xmlns:p14="http://schemas.microsoft.com/office/powerpoint/2010/main" val="3901982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pPr fontAlgn="auto">
              <a:spcBef>
                <a:spcPts val="0"/>
              </a:spcBef>
              <a:spcAft>
                <a:spcPts val="0"/>
              </a:spcAft>
              <a:defRPr/>
            </a:pPr>
            <a:endParaRPr lang="el-GR" dirty="0">
              <a:latin typeface="+mn-lt"/>
              <a:cs typeface="+mn-cs"/>
            </a:endParaRPr>
          </a:p>
        </p:txBody>
      </p:sp>
      <p:sp>
        <p:nvSpPr>
          <p:cNvPr id="501762"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l-GR" smtClean="0"/>
              <a:t>Στυλ κύριου τίτλου</a:t>
            </a:r>
            <a:endParaRPr lang="el-GR"/>
          </a:p>
        </p:txBody>
      </p:sp>
      <p:sp>
        <p:nvSpPr>
          <p:cNvPr id="50176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l-GR" smtClean="0"/>
              <a:t>Στυλ κύριου υπότιτλου</a:t>
            </a:r>
            <a:endParaRPr lang="el-GR"/>
          </a:p>
        </p:txBody>
      </p:sp>
      <p:sp>
        <p:nvSpPr>
          <p:cNvPr id="5" name="Rectangle 5"/>
          <p:cNvSpPr>
            <a:spLocks noGrp="1" noChangeArrowheads="1"/>
          </p:cNvSpPr>
          <p:nvPr>
            <p:ph type="ftr" sz="quarter" idx="10"/>
          </p:nvPr>
        </p:nvSpPr>
        <p:spPr/>
        <p:txBody>
          <a:bodyPr/>
          <a:lstStyle>
            <a:lvl1pPr>
              <a:defRPr/>
            </a:lvl1pPr>
          </a:lstStyle>
          <a:p>
            <a:endParaRPr lang="el-GR"/>
          </a:p>
        </p:txBody>
      </p:sp>
      <p:sp>
        <p:nvSpPr>
          <p:cNvPr id="6" name="Rectangle 6"/>
          <p:cNvSpPr>
            <a:spLocks noGrp="1" noChangeArrowheads="1"/>
          </p:cNvSpPr>
          <p:nvPr>
            <p:ph type="sldNum" sz="quarter" idx="11"/>
          </p:nvPr>
        </p:nvSpPr>
        <p:spPr/>
        <p:txBody>
          <a:bodyPr/>
          <a:lstStyle>
            <a:lvl1pPr>
              <a:defRPr/>
            </a:lvl1pPr>
          </a:lstStyle>
          <a:p>
            <a:fld id="{44D73169-E2EF-43F7-9AA4-0C21BAEEFE25}" type="slidenum">
              <a:rPr lang="el-GR" smtClean="0"/>
              <a:pPr/>
              <a:t>‹#›</a:t>
            </a:fld>
            <a:endParaRPr lang="el-GR"/>
          </a:p>
        </p:txBody>
      </p:sp>
      <p:sp>
        <p:nvSpPr>
          <p:cNvPr id="7" name="Rectangle 7"/>
          <p:cNvSpPr>
            <a:spLocks noGrp="1" noChangeArrowheads="1"/>
          </p:cNvSpPr>
          <p:nvPr>
            <p:ph type="dt" sz="quarter" idx="12"/>
          </p:nvPr>
        </p:nvSpPr>
        <p:spPr/>
        <p:txBody>
          <a:bodyPr/>
          <a:lstStyle>
            <a:lvl1pPr>
              <a:defRPr/>
            </a:lvl1pPr>
          </a:lstStyle>
          <a:p>
            <a:fld id="{0934479E-4C91-4BA6-878F-7D90746110E3}" type="datetimeFigureOut">
              <a:rPr lang="el-GR" smtClean="0"/>
              <a:pPr/>
              <a:t>19/5/2015</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Στυλ κύριου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pPr/>
              <a:t>19/5/2015</a:t>
            </a:fld>
            <a:endParaRPr lang="el-GR"/>
          </a:p>
        </p:txBody>
      </p:sp>
      <p:sp>
        <p:nvSpPr>
          <p:cNvPr id="5" name="Rectangle 5"/>
          <p:cNvSpPr>
            <a:spLocks noGrp="1" noChangeArrowheads="1"/>
          </p:cNvSpPr>
          <p:nvPr>
            <p:ph type="ftr" sz="quarter" idx="11"/>
          </p:nvPr>
        </p:nvSpPr>
        <p:spPr>
          <a:ln/>
        </p:spPr>
        <p:txBody>
          <a:bodyPr/>
          <a:lstStyle>
            <a:lvl1pPr>
              <a:defRPr/>
            </a:lvl1pPr>
          </a:lstStyle>
          <a:p>
            <a:endParaRPr lang="el-GR"/>
          </a:p>
        </p:txBody>
      </p:sp>
      <p:sp>
        <p:nvSpPr>
          <p:cNvPr id="6"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Στυλ κύριου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l-GR">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143533318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sz="3600" b="1"/>
            </a:lvl1pPr>
          </a:lstStyle>
          <a:p>
            <a:r>
              <a:rPr lang="el-GR" smtClean="0"/>
              <a:t>Στυλ κύριου τίτλου</a:t>
            </a:r>
            <a:endParaRPr lang="el-GR" dirty="0"/>
          </a:p>
        </p:txBody>
      </p:sp>
      <p:sp>
        <p:nvSpPr>
          <p:cNvPr id="3" name="Θέση ημερομηνίας 2"/>
          <p:cNvSpPr>
            <a:spLocks noGrp="1"/>
          </p:cNvSpPr>
          <p:nvPr>
            <p:ph type="dt" sz="half" idx="10"/>
          </p:nvPr>
        </p:nvSpPr>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4" name="Θέση υποσέλιδου 3"/>
          <p:cNvSpPr>
            <a:spLocks noGrp="1"/>
          </p:cNvSpPr>
          <p:nvPr>
            <p:ph type="ftr" sz="quarter" idx="11"/>
          </p:nvPr>
        </p:nvSpPr>
        <p:spPr/>
        <p:txBody>
          <a:bodyPr/>
          <a:lstStyle>
            <a:lvl1pPr>
              <a:defRPr/>
            </a:lvl1pPr>
          </a:lstStyle>
          <a:p>
            <a:endParaRPr lang="el-GR">
              <a:solidFill>
                <a:srgbClr val="FFFFFF"/>
              </a:solidFill>
            </a:endParaRPr>
          </a:p>
        </p:txBody>
      </p:sp>
      <p:sp>
        <p:nvSpPr>
          <p:cNvPr id="5" name="Θέση αριθμού διαφάνειας 4"/>
          <p:cNvSpPr>
            <a:spLocks noGrp="1"/>
          </p:cNvSpPr>
          <p:nvPr>
            <p:ph type="sldNum" sz="quarter" idx="12"/>
          </p:nvPr>
        </p:nvSpPr>
        <p:spPr>
          <a:xfrm>
            <a:off x="6948488" y="6265863"/>
            <a:ext cx="2133600" cy="476250"/>
          </a:xfrm>
        </p:spPr>
        <p:txBody>
          <a:bodyPr/>
          <a:lstStyle>
            <a:lvl1pPr>
              <a:defRPr>
                <a:effectLst/>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93695827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92100"/>
            <a:ext cx="2057400" cy="5727700"/>
          </a:xfrm>
        </p:spPr>
        <p:txBody>
          <a:bodyPr vert="eaVert"/>
          <a:lstStyle/>
          <a:p>
            <a:r>
              <a:rPr lang="el-GR" smtClean="0"/>
              <a:t>Στυλ κύριου τίτλου</a:t>
            </a:r>
            <a:endParaRPr lang="el-GR"/>
          </a:p>
        </p:txBody>
      </p:sp>
      <p:sp>
        <p:nvSpPr>
          <p:cNvPr id="3" name="2 - Θέση κατακόρυφου κειμένου"/>
          <p:cNvSpPr>
            <a:spLocks noGrp="1"/>
          </p:cNvSpPr>
          <p:nvPr>
            <p:ph type="body" orient="vert" idx="1"/>
          </p:nvPr>
        </p:nvSpPr>
        <p:spPr>
          <a:xfrm>
            <a:off x="457200" y="292100"/>
            <a:ext cx="6019800" cy="5727700"/>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l-GR">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136068696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bl" preserve="1">
  <p:cSld name="Τίτλος και Πίνακ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92100"/>
            <a:ext cx="8229600" cy="1384300"/>
          </a:xfrm>
        </p:spPr>
        <p:txBody>
          <a:bodyPr/>
          <a:lstStyle/>
          <a:p>
            <a:r>
              <a:rPr lang="el-GR" smtClean="0"/>
              <a:t>Στυλ κύριου τίτλου</a:t>
            </a:r>
            <a:endParaRPr lang="el-GR"/>
          </a:p>
        </p:txBody>
      </p:sp>
      <p:sp>
        <p:nvSpPr>
          <p:cNvPr id="3" name="2 - Θέση πίνακα"/>
          <p:cNvSpPr>
            <a:spLocks noGrp="1"/>
          </p:cNvSpPr>
          <p:nvPr>
            <p:ph type="tbl" idx="1"/>
          </p:nvPr>
        </p:nvSpPr>
        <p:spPr>
          <a:xfrm>
            <a:off x="457200" y="1905000"/>
            <a:ext cx="8229600" cy="4114800"/>
          </a:xfrm>
        </p:spPr>
        <p:txBody>
          <a:bodyPr/>
          <a:lstStyle/>
          <a:p>
            <a:pPr lvl="0"/>
            <a:r>
              <a:rPr lang="el-GR" noProof="0" dirty="0" smtClean="0"/>
              <a:t>Κάντε κλικ στο εικονίδιο για να προσθέσετε έναν πίνακα</a:t>
            </a:r>
          </a:p>
        </p:txBody>
      </p:sp>
      <p:sp>
        <p:nvSpPr>
          <p:cNvPr id="4"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l-GR">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367105112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Only" preserve="1">
  <p:cSld name="Αντικείμενο">
    <p:spTree>
      <p:nvGrpSpPr>
        <p:cNvPr id="1" name=""/>
        <p:cNvGrpSpPr/>
        <p:nvPr/>
      </p:nvGrpSpPr>
      <p:grpSpPr>
        <a:xfrm>
          <a:off x="0" y="0"/>
          <a:ext cx="0" cy="0"/>
          <a:chOff x="0" y="0"/>
          <a:chExt cx="0" cy="0"/>
        </a:xfrm>
      </p:grpSpPr>
      <p:sp>
        <p:nvSpPr>
          <p:cNvPr id="2" name="1 - Θέση περιεχομένου"/>
          <p:cNvSpPr>
            <a:spLocks noGrp="1"/>
          </p:cNvSpPr>
          <p:nvPr>
            <p:ph/>
          </p:nvPr>
        </p:nvSpPr>
        <p:spPr>
          <a:xfrm>
            <a:off x="457200" y="292100"/>
            <a:ext cx="8229600" cy="57277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3"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endParaRPr lang="el-GR">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151652858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xAndObj" preserve="1">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92100"/>
            <a:ext cx="8229600" cy="1384300"/>
          </a:xfrm>
        </p:spPr>
        <p:txBody>
          <a:bodyPr/>
          <a:lstStyle/>
          <a:p>
            <a:r>
              <a:rPr lang="el-GR" smtClean="0"/>
              <a:t>Στυλ κύριου τίτλου</a:t>
            </a:r>
            <a:endParaRPr lang="el-GR"/>
          </a:p>
        </p:txBody>
      </p:sp>
      <p:sp>
        <p:nvSpPr>
          <p:cNvPr id="3" name="2 - Θέση κειμένου"/>
          <p:cNvSpPr>
            <a:spLocks noGrp="1"/>
          </p:cNvSpPr>
          <p:nvPr>
            <p:ph type="body" sz="half" idx="1"/>
          </p:nvPr>
        </p:nvSpPr>
        <p:spPr>
          <a:xfrm>
            <a:off x="457200" y="1905000"/>
            <a:ext cx="4038600" cy="41148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905000"/>
            <a:ext cx="4038600" cy="41148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el-GR">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165362024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pPr>
              <a:defRPr/>
            </a:pPr>
            <a:endParaRPr lang="el-GR" dirty="0">
              <a:solidFill>
                <a:srgbClr val="FFFFFF"/>
              </a:solidFill>
            </a:endParaRPr>
          </a:p>
        </p:txBody>
      </p:sp>
      <p:sp>
        <p:nvSpPr>
          <p:cNvPr id="501762"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l-GR" smtClean="0"/>
              <a:t>Στυλ κύριου τίτλου</a:t>
            </a:r>
            <a:endParaRPr lang="el-GR"/>
          </a:p>
        </p:txBody>
      </p:sp>
      <p:sp>
        <p:nvSpPr>
          <p:cNvPr id="50176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l-GR" smtClean="0"/>
              <a:t>Στυλ κύριου υπότιτλου</a:t>
            </a:r>
            <a:endParaRPr lang="el-GR"/>
          </a:p>
        </p:txBody>
      </p:sp>
      <p:sp>
        <p:nvSpPr>
          <p:cNvPr id="5" name="Rectangle 5"/>
          <p:cNvSpPr>
            <a:spLocks noGrp="1" noChangeArrowheads="1"/>
          </p:cNvSpPr>
          <p:nvPr>
            <p:ph type="ftr" sz="quarter" idx="10"/>
          </p:nvPr>
        </p:nvSpPr>
        <p:spPr/>
        <p:txBody>
          <a:bodyPr/>
          <a:lstStyle>
            <a:lvl1pPr>
              <a:defRPr/>
            </a:lvl1pPr>
          </a:lstStyle>
          <a:p>
            <a:endParaRPr lang="el-GR">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fld id="{44D73169-E2EF-43F7-9AA4-0C21BAEEFE25}" type="slidenum">
              <a:rPr lang="el-GR" smtClean="0"/>
              <a:pPr/>
              <a:t>‹#›</a:t>
            </a:fld>
            <a:endParaRPr lang="el-GR"/>
          </a:p>
        </p:txBody>
      </p:sp>
      <p:sp>
        <p:nvSpPr>
          <p:cNvPr id="7" name="Rectangle 7"/>
          <p:cNvSpPr>
            <a:spLocks noGrp="1" noChangeArrowheads="1"/>
          </p:cNvSpPr>
          <p:nvPr>
            <p:ph type="dt" sz="quarter" idx="12"/>
          </p:nvPr>
        </p:nvSpPr>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Tree>
    <p:extLst>
      <p:ext uri="{BB962C8B-B14F-4D97-AF65-F5344CB8AC3E}">
        <p14:creationId xmlns:p14="http://schemas.microsoft.com/office/powerpoint/2010/main" val="206477194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4" name="6 - Ορθογώνιο"/>
          <p:cNvSpPr/>
          <p:nvPr/>
        </p:nvSpPr>
        <p:spPr bwMode="white">
          <a:xfrm>
            <a:off x="0" y="1184275"/>
            <a:ext cx="9144000" cy="319088"/>
          </a:xfrm>
          <a:prstGeom prst="rect">
            <a:avLst/>
          </a:prstGeom>
          <a:solidFill>
            <a:srgbClr val="FFFFFF"/>
          </a:solidFill>
          <a:ln w="50800" cap="rnd" cmpd="dbl" algn="ctr">
            <a:noFill/>
            <a:prstDash val="solid"/>
          </a:ln>
          <a:effectLst/>
        </p:spPr>
        <p:txBody>
          <a:bodyPr anchor="ctr"/>
          <a:lstStyle/>
          <a:p>
            <a:pPr algn="ctr">
              <a:defRPr/>
            </a:pPr>
            <a:endParaRPr lang="en-US" kern="0" dirty="0">
              <a:solidFill>
                <a:prstClr val="white"/>
              </a:solidFill>
              <a:latin typeface="Tw Cen MT"/>
            </a:endParaRPr>
          </a:p>
        </p:txBody>
      </p:sp>
      <p:sp>
        <p:nvSpPr>
          <p:cNvPr id="5" name="7 - Ορθογώνιο"/>
          <p:cNvSpPr/>
          <p:nvPr/>
        </p:nvSpPr>
        <p:spPr>
          <a:xfrm>
            <a:off x="0" y="1228725"/>
            <a:ext cx="533400" cy="228600"/>
          </a:xfrm>
          <a:prstGeom prst="rect">
            <a:avLst/>
          </a:prstGeom>
          <a:solidFill>
            <a:srgbClr val="9F2936">
              <a:alpha val="100000"/>
            </a:srgbClr>
          </a:solidFill>
          <a:ln w="50800" cap="rnd" cmpd="dbl" algn="ctr">
            <a:noFill/>
            <a:prstDash val="solid"/>
          </a:ln>
          <a:effectLst/>
        </p:spPr>
        <p:txBody>
          <a:bodyPr anchor="ctr"/>
          <a:lstStyle/>
          <a:p>
            <a:pPr algn="ctr">
              <a:defRPr/>
            </a:pPr>
            <a:endParaRPr lang="en-US" kern="0" dirty="0">
              <a:solidFill>
                <a:prstClr val="white"/>
              </a:solidFill>
              <a:latin typeface="Tw Cen MT"/>
            </a:endParaRPr>
          </a:p>
        </p:txBody>
      </p:sp>
      <p:sp>
        <p:nvSpPr>
          <p:cNvPr id="6" name="8 - Ορθογώνιο"/>
          <p:cNvSpPr/>
          <p:nvPr/>
        </p:nvSpPr>
        <p:spPr>
          <a:xfrm>
            <a:off x="590550" y="1228725"/>
            <a:ext cx="8553450" cy="228600"/>
          </a:xfrm>
          <a:prstGeom prst="rect">
            <a:avLst/>
          </a:prstGeom>
          <a:solidFill>
            <a:srgbClr val="F07F09">
              <a:alpha val="100000"/>
            </a:srgbClr>
          </a:solidFill>
          <a:ln w="50800" cap="rnd" cmpd="dbl" algn="ctr">
            <a:noFill/>
            <a:prstDash val="solid"/>
          </a:ln>
          <a:effectLst/>
        </p:spPr>
        <p:txBody>
          <a:bodyPr anchor="ctr"/>
          <a:lstStyle/>
          <a:p>
            <a:pPr algn="ctr">
              <a:defRPr/>
            </a:pPr>
            <a:endParaRPr lang="en-US" kern="0" dirty="0">
              <a:solidFill>
                <a:prstClr val="white"/>
              </a:solidFill>
              <a:latin typeface="Tw Cen MT"/>
            </a:endParaRPr>
          </a:p>
        </p:txBody>
      </p:sp>
      <p:sp>
        <p:nvSpPr>
          <p:cNvPr id="2" name="1 - Τίτλος"/>
          <p:cNvSpPr>
            <a:spLocks noGrp="1"/>
          </p:cNvSpPr>
          <p:nvPr>
            <p:ph type="title"/>
          </p:nvPr>
        </p:nvSpPr>
        <p:spPr/>
        <p:txBody>
          <a:bodyPr/>
          <a:lstStyle>
            <a:lvl1pPr>
              <a:defRPr sz="3600" b="1"/>
            </a:lvl1pPr>
          </a:lstStyle>
          <a:p>
            <a:r>
              <a:rPr lang="el-GR" smtClean="0"/>
              <a:t>Στυλ κύριου τίτλου</a:t>
            </a:r>
            <a:endParaRPr lang="el-GR" dirty="0"/>
          </a:p>
        </p:txBody>
      </p:sp>
      <p:sp>
        <p:nvSpPr>
          <p:cNvPr id="3" name="2 - Θέση περιεχομένου"/>
          <p:cNvSpPr>
            <a:spLocks noGrp="1"/>
          </p:cNvSpPr>
          <p:nvPr>
            <p:ph idx="1"/>
          </p:nvPr>
        </p:nvSpPr>
        <p:spPr>
          <a:xfrm>
            <a:off x="457200" y="1702296"/>
            <a:ext cx="8229600" cy="4679032"/>
          </a:xfrm>
        </p:spPr>
        <p:txBody>
          <a:bodyPr/>
          <a:lstStyle>
            <a:lvl1pPr marL="342900" indent="-342900">
              <a:buClr>
                <a:srgbClr val="A50021"/>
              </a:buClr>
              <a:buFont typeface="Wingdings" panose="05000000000000000000" pitchFamily="2" charset="2"/>
              <a:buChar char="Ø"/>
              <a:defRPr sz="2200">
                <a:solidFill>
                  <a:schemeClr val="accent4">
                    <a:lumMod val="10000"/>
                  </a:schemeClr>
                </a:solidFill>
                <a:effectLst/>
                <a:latin typeface="Calibri" panose="020F0502020204030204" pitchFamily="34" charset="0"/>
                <a:cs typeface="Calibri" panose="020F0502020204030204" pitchFamily="34" charset="0"/>
              </a:defRPr>
            </a:lvl1pPr>
            <a:lvl2pPr marL="742950" indent="-285750">
              <a:buClr>
                <a:srgbClr val="A50021"/>
              </a:buClr>
              <a:buFont typeface="Wingdings" panose="05000000000000000000" pitchFamily="2" charset="2"/>
              <a:buChar char="§"/>
              <a:defRPr sz="2200">
                <a:solidFill>
                  <a:schemeClr val="accent4">
                    <a:lumMod val="10000"/>
                  </a:schemeClr>
                </a:solidFill>
                <a:effectLst/>
                <a:latin typeface="Calibri" panose="020F0502020204030204" pitchFamily="34" charset="0"/>
                <a:cs typeface="Calibri" panose="020F0502020204030204" pitchFamily="34" charset="0"/>
              </a:defRPr>
            </a:lvl2pPr>
            <a:lvl3pPr>
              <a:buClr>
                <a:srgbClr val="A50021"/>
              </a:buClr>
              <a:defRPr sz="2200">
                <a:solidFill>
                  <a:schemeClr val="accent4">
                    <a:lumMod val="10000"/>
                  </a:schemeClr>
                </a:solidFill>
                <a:effectLst/>
                <a:latin typeface="Calibri" panose="020F0502020204030204" pitchFamily="34" charset="0"/>
                <a:cs typeface="Calibri" panose="020F0502020204030204" pitchFamily="34" charset="0"/>
              </a:defRPr>
            </a:lvl3pPr>
            <a:lvl4pPr>
              <a:buClr>
                <a:srgbClr val="A50021"/>
              </a:buClr>
              <a:defRPr sz="2200">
                <a:solidFill>
                  <a:schemeClr val="accent4">
                    <a:lumMod val="10000"/>
                  </a:schemeClr>
                </a:solidFill>
                <a:effectLst/>
                <a:latin typeface="Calibri" panose="020F0502020204030204" pitchFamily="34" charset="0"/>
                <a:cs typeface="Calibri" panose="020F0502020204030204" pitchFamily="34" charset="0"/>
              </a:defRPr>
            </a:lvl4pPr>
            <a:lvl5pPr>
              <a:buClr>
                <a:srgbClr val="A50021"/>
              </a:buClr>
              <a:defRPr sz="2200">
                <a:solidFill>
                  <a:schemeClr val="accent4">
                    <a:lumMod val="10000"/>
                  </a:schemeClr>
                </a:solidFill>
                <a:effectLst/>
                <a:latin typeface="Calibri" panose="020F0502020204030204" pitchFamily="34" charset="0"/>
                <a:cs typeface="Calibri" panose="020F0502020204030204" pitchFamily="34" charset="0"/>
              </a:defRPr>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7" name="Rectangle 4"/>
          <p:cNvSpPr>
            <a:spLocks noGrp="1" noChangeArrowheads="1"/>
          </p:cNvSpPr>
          <p:nvPr>
            <p:ph type="dt" sz="half" idx="10"/>
          </p:nvPr>
        </p:nvSpPr>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8" name="Rectangle 5"/>
          <p:cNvSpPr>
            <a:spLocks noGrp="1" noChangeArrowheads="1"/>
          </p:cNvSpPr>
          <p:nvPr>
            <p:ph type="ftr" sz="quarter" idx="11"/>
          </p:nvPr>
        </p:nvSpPr>
        <p:spPr/>
        <p:txBody>
          <a:bodyPr/>
          <a:lstStyle>
            <a:lvl1pPr>
              <a:defRPr/>
            </a:lvl1pPr>
          </a:lstStyle>
          <a:p>
            <a:endParaRPr lang="el-GR">
              <a:solidFill>
                <a:srgbClr val="FFFFFF"/>
              </a:solidFill>
            </a:endParaRPr>
          </a:p>
        </p:txBody>
      </p:sp>
      <p:sp>
        <p:nvSpPr>
          <p:cNvPr id="9" name="Rectangle 6"/>
          <p:cNvSpPr>
            <a:spLocks noGrp="1" noChangeArrowheads="1"/>
          </p:cNvSpPr>
          <p:nvPr>
            <p:ph type="sldNum" sz="quarter" idx="12"/>
          </p:nvPr>
        </p:nvSpPr>
        <p:spPr>
          <a:xfrm>
            <a:off x="6948488" y="6265863"/>
            <a:ext cx="2133600" cy="476250"/>
          </a:xfrm>
        </p:spPr>
        <p:txBody>
          <a:bodyPr/>
          <a:lstStyle>
            <a:lvl1pPr>
              <a:defRPr>
                <a:effectLst/>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385081878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1_Τίτλος και Αντικείμενο">
    <p:spTree>
      <p:nvGrpSpPr>
        <p:cNvPr id="1" name=""/>
        <p:cNvGrpSpPr/>
        <p:nvPr/>
      </p:nvGrpSpPr>
      <p:grpSpPr>
        <a:xfrm>
          <a:off x="0" y="0"/>
          <a:ext cx="0" cy="0"/>
          <a:chOff x="0" y="0"/>
          <a:chExt cx="0" cy="0"/>
        </a:xfrm>
      </p:grpSpPr>
      <p:sp>
        <p:nvSpPr>
          <p:cNvPr id="4" name="6 - Ορθογώνιο"/>
          <p:cNvSpPr/>
          <p:nvPr/>
        </p:nvSpPr>
        <p:spPr bwMode="white">
          <a:xfrm>
            <a:off x="0" y="1335088"/>
            <a:ext cx="9144000" cy="319087"/>
          </a:xfrm>
          <a:prstGeom prst="rect">
            <a:avLst/>
          </a:prstGeom>
          <a:solidFill>
            <a:srgbClr val="FFFFFF"/>
          </a:solidFill>
          <a:ln w="50800" cap="rnd" cmpd="dbl" algn="ctr">
            <a:noFill/>
            <a:prstDash val="solid"/>
          </a:ln>
          <a:effectLst/>
        </p:spPr>
        <p:txBody>
          <a:bodyPr anchor="ctr"/>
          <a:lstStyle/>
          <a:p>
            <a:pPr algn="ctr">
              <a:defRPr/>
            </a:pPr>
            <a:endParaRPr lang="en-US" kern="0" dirty="0">
              <a:solidFill>
                <a:prstClr val="white"/>
              </a:solidFill>
              <a:latin typeface="Tw Cen MT"/>
            </a:endParaRPr>
          </a:p>
        </p:txBody>
      </p:sp>
      <p:sp>
        <p:nvSpPr>
          <p:cNvPr id="5" name="7 - Ορθογώνιο"/>
          <p:cNvSpPr/>
          <p:nvPr/>
        </p:nvSpPr>
        <p:spPr>
          <a:xfrm>
            <a:off x="0" y="1379538"/>
            <a:ext cx="533400" cy="228600"/>
          </a:xfrm>
          <a:prstGeom prst="rect">
            <a:avLst/>
          </a:prstGeom>
          <a:solidFill>
            <a:srgbClr val="9F2936">
              <a:alpha val="100000"/>
            </a:srgbClr>
          </a:solidFill>
          <a:ln w="50800" cap="rnd" cmpd="dbl" algn="ctr">
            <a:noFill/>
            <a:prstDash val="solid"/>
          </a:ln>
          <a:effectLst/>
        </p:spPr>
        <p:txBody>
          <a:bodyPr anchor="ctr"/>
          <a:lstStyle/>
          <a:p>
            <a:pPr algn="ctr">
              <a:defRPr/>
            </a:pPr>
            <a:endParaRPr lang="en-US" kern="0" dirty="0">
              <a:solidFill>
                <a:prstClr val="white"/>
              </a:solidFill>
              <a:latin typeface="Tw Cen MT"/>
            </a:endParaRPr>
          </a:p>
        </p:txBody>
      </p:sp>
      <p:sp>
        <p:nvSpPr>
          <p:cNvPr id="6" name="8 - Ορθογώνιο"/>
          <p:cNvSpPr/>
          <p:nvPr/>
        </p:nvSpPr>
        <p:spPr>
          <a:xfrm>
            <a:off x="590550" y="1379538"/>
            <a:ext cx="8553450" cy="228600"/>
          </a:xfrm>
          <a:prstGeom prst="rect">
            <a:avLst/>
          </a:prstGeom>
          <a:solidFill>
            <a:srgbClr val="F07F09">
              <a:alpha val="100000"/>
            </a:srgbClr>
          </a:solidFill>
          <a:ln w="50800" cap="rnd" cmpd="dbl" algn="ctr">
            <a:noFill/>
            <a:prstDash val="solid"/>
          </a:ln>
          <a:effectLst/>
        </p:spPr>
        <p:txBody>
          <a:bodyPr anchor="ctr"/>
          <a:lstStyle/>
          <a:p>
            <a:pPr algn="ctr">
              <a:defRPr/>
            </a:pPr>
            <a:endParaRPr lang="en-US" kern="0" dirty="0">
              <a:solidFill>
                <a:prstClr val="white"/>
              </a:solidFill>
              <a:latin typeface="Tw Cen MT"/>
            </a:endParaRPr>
          </a:p>
        </p:txBody>
      </p:sp>
      <p:sp>
        <p:nvSpPr>
          <p:cNvPr id="2" name="1 - Τίτλος"/>
          <p:cNvSpPr>
            <a:spLocks noGrp="1"/>
          </p:cNvSpPr>
          <p:nvPr>
            <p:ph type="title"/>
          </p:nvPr>
        </p:nvSpPr>
        <p:spPr>
          <a:xfrm>
            <a:off x="457200" y="188639"/>
            <a:ext cx="8229600" cy="1090531"/>
          </a:xfrm>
        </p:spPr>
        <p:txBody>
          <a:bodyPr/>
          <a:lstStyle>
            <a:lvl1pPr>
              <a:defRPr sz="3600" b="1"/>
            </a:lvl1pPr>
          </a:lstStyle>
          <a:p>
            <a:r>
              <a:rPr lang="el-GR" smtClean="0"/>
              <a:t>Στυλ κύριου τίτλου</a:t>
            </a:r>
            <a:endParaRPr lang="el-GR" dirty="0"/>
          </a:p>
        </p:txBody>
      </p:sp>
      <p:sp>
        <p:nvSpPr>
          <p:cNvPr id="3" name="2 - Θέση περιεχομένου"/>
          <p:cNvSpPr>
            <a:spLocks noGrp="1"/>
          </p:cNvSpPr>
          <p:nvPr>
            <p:ph idx="1"/>
          </p:nvPr>
        </p:nvSpPr>
        <p:spPr>
          <a:xfrm>
            <a:off x="457200" y="1798786"/>
            <a:ext cx="8229600" cy="4582542"/>
          </a:xfrm>
        </p:spPr>
        <p:txBody>
          <a:bodyPr/>
          <a:lstStyle>
            <a:lvl1pPr marL="342900" indent="-342900">
              <a:buClr>
                <a:srgbClr val="A50021"/>
              </a:buClr>
              <a:buFont typeface="Wingdings" panose="05000000000000000000" pitchFamily="2" charset="2"/>
              <a:buChar char="Ø"/>
              <a:defRPr sz="2200">
                <a:solidFill>
                  <a:schemeClr val="accent4">
                    <a:lumMod val="10000"/>
                  </a:schemeClr>
                </a:solidFill>
                <a:effectLst/>
                <a:latin typeface="Calibri" panose="020F0502020204030204" pitchFamily="34" charset="0"/>
                <a:cs typeface="Calibri" panose="020F0502020204030204" pitchFamily="34" charset="0"/>
              </a:defRPr>
            </a:lvl1pPr>
            <a:lvl2pPr marL="742950" indent="-285750">
              <a:buClr>
                <a:srgbClr val="A50021"/>
              </a:buClr>
              <a:buFont typeface="Wingdings" panose="05000000000000000000" pitchFamily="2" charset="2"/>
              <a:buChar char="§"/>
              <a:defRPr sz="2200">
                <a:solidFill>
                  <a:schemeClr val="accent4">
                    <a:lumMod val="10000"/>
                  </a:schemeClr>
                </a:solidFill>
                <a:effectLst/>
                <a:latin typeface="Calibri" panose="020F0502020204030204" pitchFamily="34" charset="0"/>
                <a:cs typeface="Calibri" panose="020F0502020204030204" pitchFamily="34" charset="0"/>
              </a:defRPr>
            </a:lvl2pPr>
            <a:lvl3pPr>
              <a:buClr>
                <a:srgbClr val="A50021"/>
              </a:buClr>
              <a:defRPr sz="2200">
                <a:solidFill>
                  <a:schemeClr val="accent4">
                    <a:lumMod val="10000"/>
                  </a:schemeClr>
                </a:solidFill>
                <a:effectLst/>
                <a:latin typeface="Calibri" panose="020F0502020204030204" pitchFamily="34" charset="0"/>
                <a:cs typeface="Calibri" panose="020F0502020204030204" pitchFamily="34" charset="0"/>
              </a:defRPr>
            </a:lvl3pPr>
            <a:lvl4pPr>
              <a:buClr>
                <a:srgbClr val="A50021"/>
              </a:buClr>
              <a:defRPr sz="2200">
                <a:solidFill>
                  <a:schemeClr val="accent4">
                    <a:lumMod val="10000"/>
                  </a:schemeClr>
                </a:solidFill>
                <a:effectLst/>
                <a:latin typeface="Calibri" panose="020F0502020204030204" pitchFamily="34" charset="0"/>
                <a:cs typeface="Calibri" panose="020F0502020204030204" pitchFamily="34" charset="0"/>
              </a:defRPr>
            </a:lvl4pPr>
            <a:lvl5pPr>
              <a:buClr>
                <a:srgbClr val="A50021"/>
              </a:buClr>
              <a:defRPr sz="2200">
                <a:solidFill>
                  <a:schemeClr val="accent4">
                    <a:lumMod val="10000"/>
                  </a:schemeClr>
                </a:solidFill>
                <a:effectLst/>
                <a:latin typeface="Calibri" panose="020F0502020204030204" pitchFamily="34" charset="0"/>
                <a:cs typeface="Calibri" panose="020F0502020204030204" pitchFamily="34" charset="0"/>
              </a:defRPr>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7" name="Rectangle 4"/>
          <p:cNvSpPr>
            <a:spLocks noGrp="1" noChangeArrowheads="1"/>
          </p:cNvSpPr>
          <p:nvPr>
            <p:ph type="dt" sz="half" idx="10"/>
          </p:nvPr>
        </p:nvSpPr>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8" name="Rectangle 5"/>
          <p:cNvSpPr>
            <a:spLocks noGrp="1" noChangeArrowheads="1"/>
          </p:cNvSpPr>
          <p:nvPr>
            <p:ph type="ftr" sz="quarter" idx="11"/>
          </p:nvPr>
        </p:nvSpPr>
        <p:spPr/>
        <p:txBody>
          <a:bodyPr/>
          <a:lstStyle>
            <a:lvl1pPr>
              <a:defRPr/>
            </a:lvl1pPr>
          </a:lstStyle>
          <a:p>
            <a:endParaRPr lang="el-GR">
              <a:solidFill>
                <a:srgbClr val="FFFFFF"/>
              </a:solidFill>
            </a:endParaRPr>
          </a:p>
        </p:txBody>
      </p:sp>
      <p:sp>
        <p:nvSpPr>
          <p:cNvPr id="9" name="Rectangle 6"/>
          <p:cNvSpPr>
            <a:spLocks noGrp="1" noChangeArrowheads="1"/>
          </p:cNvSpPr>
          <p:nvPr>
            <p:ph type="sldNum" sz="quarter" idx="12"/>
          </p:nvPr>
        </p:nvSpPr>
        <p:spPr>
          <a:xfrm>
            <a:off x="6948488" y="6265863"/>
            <a:ext cx="2133600" cy="476250"/>
          </a:xfrm>
        </p:spPr>
        <p:txBody>
          <a:bodyPr/>
          <a:lstStyle>
            <a:lvl1pPr>
              <a:defRPr>
                <a:effectLst/>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358508487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smtClean="0"/>
              <a:t>Στυλ υποδείγματος κειμένου</a:t>
            </a:r>
          </a:p>
        </p:txBody>
      </p:sp>
      <p:sp>
        <p:nvSpPr>
          <p:cNvPr id="4"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l-GR">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4150000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sz="3600" b="1"/>
            </a:lvl1pPr>
          </a:lstStyle>
          <a:p>
            <a:r>
              <a:rPr lang="el-GR" smtClean="0"/>
              <a:t>Στυλ κύριου τίτλου</a:t>
            </a:r>
            <a:endParaRPr lang="el-GR" dirty="0"/>
          </a:p>
        </p:txBody>
      </p:sp>
      <p:sp>
        <p:nvSpPr>
          <p:cNvPr id="3" name="Θέση ημερομηνίας 2"/>
          <p:cNvSpPr>
            <a:spLocks noGrp="1"/>
          </p:cNvSpPr>
          <p:nvPr>
            <p:ph type="dt" sz="half" idx="10"/>
          </p:nvPr>
        </p:nvSpPr>
        <p:spPr/>
        <p:txBody>
          <a:bodyPr/>
          <a:lstStyle>
            <a:lvl1pPr>
              <a:defRPr/>
            </a:lvl1pPr>
          </a:lstStyle>
          <a:p>
            <a:fld id="{0934479E-4C91-4BA6-878F-7D90746110E3}" type="datetimeFigureOut">
              <a:rPr lang="el-GR" smtClean="0"/>
              <a:pPr/>
              <a:t>19/5/2015</a:t>
            </a:fld>
            <a:endParaRPr lang="el-GR"/>
          </a:p>
        </p:txBody>
      </p:sp>
      <p:sp>
        <p:nvSpPr>
          <p:cNvPr id="4" name="Θέση υποσέλιδου 3"/>
          <p:cNvSpPr>
            <a:spLocks noGrp="1"/>
          </p:cNvSpPr>
          <p:nvPr>
            <p:ph type="ftr" sz="quarter" idx="11"/>
          </p:nvPr>
        </p:nvSpPr>
        <p:spPr/>
        <p:txBody>
          <a:bodyPr/>
          <a:lstStyle>
            <a:lvl1pPr>
              <a:defRPr/>
            </a:lvl1pPr>
          </a:lstStyle>
          <a:p>
            <a:endParaRPr lang="el-GR"/>
          </a:p>
        </p:txBody>
      </p:sp>
      <p:sp>
        <p:nvSpPr>
          <p:cNvPr id="5" name="Θέση αριθμού διαφάνειας 4"/>
          <p:cNvSpPr>
            <a:spLocks noGrp="1"/>
          </p:cNvSpPr>
          <p:nvPr>
            <p:ph type="sldNum" sz="quarter" idx="12"/>
          </p:nvPr>
        </p:nvSpPr>
        <p:spPr>
          <a:xfrm>
            <a:off x="6948488" y="6265863"/>
            <a:ext cx="2133600" cy="476250"/>
          </a:xfrm>
        </p:spPr>
        <p:txBody>
          <a:bodyPr/>
          <a:lstStyle>
            <a:lvl1pPr>
              <a:defRPr>
                <a:effectLst/>
              </a:defRPr>
            </a:lvl1pPr>
          </a:lstStyle>
          <a:p>
            <a:fld id="{44D73169-E2EF-43F7-9AA4-0C21BAEEFE25}" type="slidenum">
              <a:rPr lang="el-GR" smtClean="0"/>
              <a:pPr/>
              <a:t>‹#›</a:t>
            </a:fld>
            <a:endParaRPr lang="el-G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Στυλ κύριου τίτλου</a:t>
            </a:r>
            <a:endParaRPr lang="el-GR"/>
          </a:p>
        </p:txBody>
      </p:sp>
      <p:sp>
        <p:nvSpPr>
          <p:cNvPr id="3" name="2 - Θέση περιεχομένου"/>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el-GR">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279944959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lvl1pPr>
              <a:defRPr/>
            </a:lvl1pPr>
          </a:lstStyle>
          <a:p>
            <a:r>
              <a:rPr lang="el-GR" smtClean="0"/>
              <a:t>Στυλ κύριου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endParaRPr lang="el-GR">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139007898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endParaRPr lang="el-GR">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144910367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el-GR">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128101773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l-GR" noProof="0" dirty="0" smtClean="0"/>
              <a:t>Κάντε κλικ στο εικονίδιο για να προσθέσετε μια εικόνα</a:t>
            </a: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el-GR">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174384588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Στυλ κύριου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l-GR">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159596905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sz="3600" b="1"/>
            </a:lvl1pPr>
          </a:lstStyle>
          <a:p>
            <a:r>
              <a:rPr lang="el-GR" smtClean="0"/>
              <a:t>Στυλ κύριου τίτλου</a:t>
            </a:r>
            <a:endParaRPr lang="el-GR" dirty="0"/>
          </a:p>
        </p:txBody>
      </p:sp>
      <p:sp>
        <p:nvSpPr>
          <p:cNvPr id="3" name="Θέση ημερομηνίας 2"/>
          <p:cNvSpPr>
            <a:spLocks noGrp="1"/>
          </p:cNvSpPr>
          <p:nvPr>
            <p:ph type="dt" sz="half" idx="10"/>
          </p:nvPr>
        </p:nvSpPr>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4" name="Θέση υποσέλιδου 3"/>
          <p:cNvSpPr>
            <a:spLocks noGrp="1"/>
          </p:cNvSpPr>
          <p:nvPr>
            <p:ph type="ftr" sz="quarter" idx="11"/>
          </p:nvPr>
        </p:nvSpPr>
        <p:spPr/>
        <p:txBody>
          <a:bodyPr/>
          <a:lstStyle>
            <a:lvl1pPr>
              <a:defRPr/>
            </a:lvl1pPr>
          </a:lstStyle>
          <a:p>
            <a:endParaRPr lang="el-GR">
              <a:solidFill>
                <a:srgbClr val="FFFFFF"/>
              </a:solidFill>
            </a:endParaRPr>
          </a:p>
        </p:txBody>
      </p:sp>
      <p:sp>
        <p:nvSpPr>
          <p:cNvPr id="5" name="Θέση αριθμού διαφάνειας 4"/>
          <p:cNvSpPr>
            <a:spLocks noGrp="1"/>
          </p:cNvSpPr>
          <p:nvPr>
            <p:ph type="sldNum" sz="quarter" idx="12"/>
          </p:nvPr>
        </p:nvSpPr>
        <p:spPr>
          <a:xfrm>
            <a:off x="6948488" y="6265863"/>
            <a:ext cx="2133600" cy="476250"/>
          </a:xfrm>
        </p:spPr>
        <p:txBody>
          <a:bodyPr/>
          <a:lstStyle>
            <a:lvl1pPr>
              <a:defRPr>
                <a:effectLst/>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306697856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92100"/>
            <a:ext cx="2057400" cy="5727700"/>
          </a:xfrm>
        </p:spPr>
        <p:txBody>
          <a:bodyPr vert="eaVert"/>
          <a:lstStyle/>
          <a:p>
            <a:r>
              <a:rPr lang="el-GR" smtClean="0"/>
              <a:t>Στυλ κύριου τίτλου</a:t>
            </a:r>
            <a:endParaRPr lang="el-GR"/>
          </a:p>
        </p:txBody>
      </p:sp>
      <p:sp>
        <p:nvSpPr>
          <p:cNvPr id="3" name="2 - Θέση κατακόρυφου κειμένου"/>
          <p:cNvSpPr>
            <a:spLocks noGrp="1"/>
          </p:cNvSpPr>
          <p:nvPr>
            <p:ph type="body" orient="vert" idx="1"/>
          </p:nvPr>
        </p:nvSpPr>
        <p:spPr>
          <a:xfrm>
            <a:off x="457200" y="292100"/>
            <a:ext cx="6019800" cy="5727700"/>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l-GR">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34669123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bl" preserve="1">
  <p:cSld name="Τίτλος και Πίνακ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92100"/>
            <a:ext cx="8229600" cy="1384300"/>
          </a:xfrm>
        </p:spPr>
        <p:txBody>
          <a:bodyPr/>
          <a:lstStyle/>
          <a:p>
            <a:r>
              <a:rPr lang="el-GR" smtClean="0"/>
              <a:t>Στυλ κύριου τίτλου</a:t>
            </a:r>
            <a:endParaRPr lang="el-GR"/>
          </a:p>
        </p:txBody>
      </p:sp>
      <p:sp>
        <p:nvSpPr>
          <p:cNvPr id="3" name="2 - Θέση πίνακα"/>
          <p:cNvSpPr>
            <a:spLocks noGrp="1"/>
          </p:cNvSpPr>
          <p:nvPr>
            <p:ph type="tbl" idx="1"/>
          </p:nvPr>
        </p:nvSpPr>
        <p:spPr>
          <a:xfrm>
            <a:off x="457200" y="1905000"/>
            <a:ext cx="8229600" cy="4114800"/>
          </a:xfrm>
        </p:spPr>
        <p:txBody>
          <a:bodyPr/>
          <a:lstStyle/>
          <a:p>
            <a:pPr lvl="0"/>
            <a:r>
              <a:rPr lang="el-GR" noProof="0" dirty="0" smtClean="0"/>
              <a:t>Κάντε κλικ στο εικονίδιο για να προσθέσετε έναν πίνακα</a:t>
            </a:r>
          </a:p>
        </p:txBody>
      </p:sp>
      <p:sp>
        <p:nvSpPr>
          <p:cNvPr id="4"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l-GR">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185431940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Only" preserve="1">
  <p:cSld name="Αντικείμενο">
    <p:spTree>
      <p:nvGrpSpPr>
        <p:cNvPr id="1" name=""/>
        <p:cNvGrpSpPr/>
        <p:nvPr/>
      </p:nvGrpSpPr>
      <p:grpSpPr>
        <a:xfrm>
          <a:off x="0" y="0"/>
          <a:ext cx="0" cy="0"/>
          <a:chOff x="0" y="0"/>
          <a:chExt cx="0" cy="0"/>
        </a:xfrm>
      </p:grpSpPr>
      <p:sp>
        <p:nvSpPr>
          <p:cNvPr id="2" name="1 - Θέση περιεχομένου"/>
          <p:cNvSpPr>
            <a:spLocks noGrp="1"/>
          </p:cNvSpPr>
          <p:nvPr>
            <p:ph/>
          </p:nvPr>
        </p:nvSpPr>
        <p:spPr>
          <a:xfrm>
            <a:off x="457200" y="292100"/>
            <a:ext cx="8229600" cy="57277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3"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endParaRPr lang="el-GR">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2370178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92100"/>
            <a:ext cx="2057400" cy="5727700"/>
          </a:xfrm>
        </p:spPr>
        <p:txBody>
          <a:bodyPr vert="eaVert"/>
          <a:lstStyle/>
          <a:p>
            <a:r>
              <a:rPr lang="el-GR" smtClean="0"/>
              <a:t>Στυλ κύριου τίτλου</a:t>
            </a:r>
            <a:endParaRPr lang="el-GR"/>
          </a:p>
        </p:txBody>
      </p:sp>
      <p:sp>
        <p:nvSpPr>
          <p:cNvPr id="3" name="2 - Θέση κατακόρυφου κειμένου"/>
          <p:cNvSpPr>
            <a:spLocks noGrp="1"/>
          </p:cNvSpPr>
          <p:nvPr>
            <p:ph type="body" orient="vert" idx="1"/>
          </p:nvPr>
        </p:nvSpPr>
        <p:spPr>
          <a:xfrm>
            <a:off x="457200" y="292100"/>
            <a:ext cx="6019800" cy="5727700"/>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pPr/>
              <a:t>19/5/2015</a:t>
            </a:fld>
            <a:endParaRPr lang="el-GR"/>
          </a:p>
        </p:txBody>
      </p:sp>
      <p:sp>
        <p:nvSpPr>
          <p:cNvPr id="5" name="Rectangle 5"/>
          <p:cNvSpPr>
            <a:spLocks noGrp="1" noChangeArrowheads="1"/>
          </p:cNvSpPr>
          <p:nvPr>
            <p:ph type="ftr" sz="quarter" idx="11"/>
          </p:nvPr>
        </p:nvSpPr>
        <p:spPr>
          <a:ln/>
        </p:spPr>
        <p:txBody>
          <a:bodyPr/>
          <a:lstStyle>
            <a:lvl1pPr>
              <a:defRPr/>
            </a:lvl1pPr>
          </a:lstStyle>
          <a:p>
            <a:endParaRPr lang="el-GR"/>
          </a:p>
        </p:txBody>
      </p:sp>
      <p:sp>
        <p:nvSpPr>
          <p:cNvPr id="6"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xAndObj" preserve="1">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92100"/>
            <a:ext cx="8229600" cy="1384300"/>
          </a:xfrm>
        </p:spPr>
        <p:txBody>
          <a:bodyPr/>
          <a:lstStyle/>
          <a:p>
            <a:r>
              <a:rPr lang="el-GR" smtClean="0"/>
              <a:t>Στυλ κύριου τίτλου</a:t>
            </a:r>
            <a:endParaRPr lang="el-GR"/>
          </a:p>
        </p:txBody>
      </p:sp>
      <p:sp>
        <p:nvSpPr>
          <p:cNvPr id="3" name="2 - Θέση κειμένου"/>
          <p:cNvSpPr>
            <a:spLocks noGrp="1"/>
          </p:cNvSpPr>
          <p:nvPr>
            <p:ph type="body" sz="half" idx="1"/>
          </p:nvPr>
        </p:nvSpPr>
        <p:spPr>
          <a:xfrm>
            <a:off x="457200" y="1905000"/>
            <a:ext cx="4038600" cy="41148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905000"/>
            <a:ext cx="4038600" cy="41148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el-GR">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219169257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pPr fontAlgn="base">
              <a:spcBef>
                <a:spcPct val="0"/>
              </a:spcBef>
              <a:spcAft>
                <a:spcPct val="0"/>
              </a:spcAft>
              <a:defRPr/>
            </a:pPr>
            <a:endParaRPr lang="el-GR">
              <a:solidFill>
                <a:srgbClr val="FFFFFF"/>
              </a:solidFill>
              <a:latin typeface="Arial" charset="0"/>
            </a:endParaRPr>
          </a:p>
        </p:txBody>
      </p:sp>
      <p:sp>
        <p:nvSpPr>
          <p:cNvPr id="501762"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l-GR" smtClean="0"/>
              <a:t>Στυλ κύριου τίτλου</a:t>
            </a:r>
            <a:endParaRPr lang="el-GR"/>
          </a:p>
        </p:txBody>
      </p:sp>
      <p:sp>
        <p:nvSpPr>
          <p:cNvPr id="50176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l-GR" smtClean="0"/>
              <a:t>Στυλ κύριου υπότιτλου</a:t>
            </a:r>
            <a:endParaRPr lang="el-GR"/>
          </a:p>
        </p:txBody>
      </p:sp>
      <p:sp>
        <p:nvSpPr>
          <p:cNvPr id="5" name="Rectangle 5"/>
          <p:cNvSpPr>
            <a:spLocks noGrp="1" noChangeArrowheads="1"/>
          </p:cNvSpPr>
          <p:nvPr>
            <p:ph type="ftr" sz="quarter" idx="10"/>
          </p:nvPr>
        </p:nvSpPr>
        <p:spPr/>
        <p:txBody>
          <a:bodyPr/>
          <a:lstStyle>
            <a:lvl1pPr>
              <a:defRPr/>
            </a:lvl1pPr>
          </a:lstStyle>
          <a:p>
            <a:pPr>
              <a:defRPr/>
            </a:pPr>
            <a:endParaRPr lang="el-GR">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pPr>
              <a:defRPr/>
            </a:pPr>
            <a:fld id="{8E2ABB92-6011-4F41-9E24-9820A60E8E64}" type="slidenum">
              <a:rPr lang="el-GR"/>
              <a:pPr>
                <a:defRPr/>
              </a:pPr>
              <a:t>‹#›</a:t>
            </a:fld>
            <a:endParaRPr lang="el-GR"/>
          </a:p>
        </p:txBody>
      </p:sp>
      <p:sp>
        <p:nvSpPr>
          <p:cNvPr id="7" name="Rectangle 7"/>
          <p:cNvSpPr>
            <a:spLocks noGrp="1" noChangeArrowheads="1"/>
          </p:cNvSpPr>
          <p:nvPr>
            <p:ph type="dt" sz="quarter" idx="12"/>
          </p:nvPr>
        </p:nvSpPr>
        <p:spPr/>
        <p:txBody>
          <a:bodyPr/>
          <a:lstStyle>
            <a:lvl1pPr>
              <a:defRPr/>
            </a:lvl1pPr>
          </a:lstStyle>
          <a:p>
            <a:pPr>
              <a:defRPr/>
            </a:pPr>
            <a:endParaRPr lang="el-GR">
              <a:solidFill>
                <a:srgbClr val="FFFFFF"/>
              </a:solidFill>
            </a:endParaRPr>
          </a:p>
        </p:txBody>
      </p:sp>
    </p:spTree>
    <p:extLst>
      <p:ext uri="{BB962C8B-B14F-4D97-AF65-F5344CB8AC3E}">
        <p14:creationId xmlns:p14="http://schemas.microsoft.com/office/powerpoint/2010/main" val="193476971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sz="3600" b="1"/>
            </a:lvl1pPr>
          </a:lstStyle>
          <a:p>
            <a:r>
              <a:rPr lang="el-GR" dirty="0" smtClean="0"/>
              <a:t>Στυλ κύριου τίτλου</a:t>
            </a:r>
            <a:endParaRPr lang="el-GR" dirty="0"/>
          </a:p>
        </p:txBody>
      </p:sp>
      <p:sp>
        <p:nvSpPr>
          <p:cNvPr id="3" name="2 - Θέση περιεχομένου"/>
          <p:cNvSpPr>
            <a:spLocks noGrp="1"/>
          </p:cNvSpPr>
          <p:nvPr>
            <p:ph idx="1"/>
          </p:nvPr>
        </p:nvSpPr>
        <p:spPr>
          <a:xfrm>
            <a:off x="457200" y="1702296"/>
            <a:ext cx="8229600" cy="4679032"/>
          </a:xfrm>
        </p:spPr>
        <p:txBody>
          <a:bodyPr/>
          <a:lstStyle>
            <a:lvl1pPr marL="342900" indent="-342900">
              <a:buClr>
                <a:srgbClr val="A50021"/>
              </a:buClr>
              <a:buFont typeface="Wingdings" panose="05000000000000000000" pitchFamily="2" charset="2"/>
              <a:buChar char="Ø"/>
              <a:defRPr sz="2200">
                <a:solidFill>
                  <a:schemeClr val="accent4">
                    <a:lumMod val="10000"/>
                  </a:schemeClr>
                </a:solidFill>
                <a:effectLst/>
                <a:latin typeface="Calibri" panose="020F0502020204030204" pitchFamily="34" charset="0"/>
                <a:cs typeface="Calibri" panose="020F0502020204030204" pitchFamily="34" charset="0"/>
              </a:defRPr>
            </a:lvl1pPr>
            <a:lvl2pPr marL="742950" indent="-285750">
              <a:buClr>
                <a:srgbClr val="A50021"/>
              </a:buClr>
              <a:buFont typeface="Wingdings" panose="05000000000000000000" pitchFamily="2" charset="2"/>
              <a:buChar char="§"/>
              <a:defRPr sz="2200">
                <a:solidFill>
                  <a:schemeClr val="accent4">
                    <a:lumMod val="10000"/>
                  </a:schemeClr>
                </a:solidFill>
                <a:effectLst/>
                <a:latin typeface="Calibri" panose="020F0502020204030204" pitchFamily="34" charset="0"/>
                <a:cs typeface="Calibri" panose="020F0502020204030204" pitchFamily="34" charset="0"/>
              </a:defRPr>
            </a:lvl2pPr>
            <a:lvl3pPr>
              <a:buClr>
                <a:srgbClr val="A50021"/>
              </a:buClr>
              <a:defRPr sz="2200">
                <a:solidFill>
                  <a:schemeClr val="accent4">
                    <a:lumMod val="10000"/>
                  </a:schemeClr>
                </a:solidFill>
                <a:effectLst/>
                <a:latin typeface="Calibri" panose="020F0502020204030204" pitchFamily="34" charset="0"/>
                <a:cs typeface="Calibri" panose="020F0502020204030204" pitchFamily="34" charset="0"/>
              </a:defRPr>
            </a:lvl3pPr>
            <a:lvl4pPr>
              <a:buClr>
                <a:srgbClr val="A50021"/>
              </a:buClr>
              <a:defRPr sz="2200">
                <a:solidFill>
                  <a:schemeClr val="accent4">
                    <a:lumMod val="10000"/>
                  </a:schemeClr>
                </a:solidFill>
                <a:effectLst/>
                <a:latin typeface="Calibri" panose="020F0502020204030204" pitchFamily="34" charset="0"/>
                <a:cs typeface="Calibri" panose="020F0502020204030204" pitchFamily="34" charset="0"/>
              </a:defRPr>
            </a:lvl4pPr>
            <a:lvl5pPr>
              <a:buClr>
                <a:srgbClr val="A50021"/>
              </a:buClr>
              <a:defRPr sz="2200">
                <a:solidFill>
                  <a:schemeClr val="accent4">
                    <a:lumMod val="10000"/>
                  </a:schemeClr>
                </a:solidFill>
                <a:effectLst/>
                <a:latin typeface="Calibri" panose="020F0502020204030204" pitchFamily="34" charset="0"/>
                <a:cs typeface="Calibri" panose="020F0502020204030204" pitchFamily="34" charset="0"/>
              </a:defRPr>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FFFFFF"/>
              </a:solidFill>
            </a:endParaRPr>
          </a:p>
        </p:txBody>
      </p:sp>
      <p:sp>
        <p:nvSpPr>
          <p:cNvPr id="6" name="Rectangle 6"/>
          <p:cNvSpPr>
            <a:spLocks noGrp="1" noChangeArrowheads="1"/>
          </p:cNvSpPr>
          <p:nvPr>
            <p:ph type="sldNum" sz="quarter" idx="12"/>
          </p:nvPr>
        </p:nvSpPr>
        <p:spPr>
          <a:xfrm>
            <a:off x="6948264" y="6265118"/>
            <a:ext cx="2133600" cy="476250"/>
          </a:xfrm>
          <a:ln/>
        </p:spPr>
        <p:txBody>
          <a:bodyPr/>
          <a:lstStyle>
            <a:lvl1pPr>
              <a:defRPr>
                <a:effectLst/>
              </a:defRPr>
            </a:lvl1pPr>
          </a:lstStyle>
          <a:p>
            <a:pPr>
              <a:defRPr/>
            </a:pPr>
            <a:fld id="{8198C6A6-8556-485F-81D9-A8F098D09877}" type="slidenum">
              <a:rPr lang="el-GR" smtClean="0"/>
              <a:pPr>
                <a:defRPr/>
              </a:pPr>
              <a:t>‹#›</a:t>
            </a:fld>
            <a:endParaRPr lang="el-GR" dirty="0"/>
          </a:p>
        </p:txBody>
      </p:sp>
      <p:sp>
        <p:nvSpPr>
          <p:cNvPr id="11" name="6 - Ορθογώνιο"/>
          <p:cNvSpPr/>
          <p:nvPr userDrawn="1"/>
        </p:nvSpPr>
        <p:spPr bwMode="white">
          <a:xfrm>
            <a:off x="0" y="1184466"/>
            <a:ext cx="9144000" cy="319088"/>
          </a:xfrm>
          <a:prstGeom prst="rect">
            <a:avLst/>
          </a:prstGeom>
          <a:solidFill>
            <a:srgbClr val="FFFFFF"/>
          </a:solidFill>
          <a:ln w="50800" cap="rnd" cmpd="dbl" algn="ctr">
            <a:noFill/>
            <a:prstDash val="solid"/>
          </a:ln>
          <a:effectLst/>
        </p:spPr>
        <p:txBody>
          <a:bodyPr anchor="ctr"/>
          <a:lstStyle/>
          <a:p>
            <a:pPr algn="ctr">
              <a:defRPr/>
            </a:pPr>
            <a:endParaRPr lang="en-US" kern="0">
              <a:solidFill>
                <a:prstClr val="white"/>
              </a:solidFill>
              <a:latin typeface="Tw Cen MT"/>
            </a:endParaRPr>
          </a:p>
        </p:txBody>
      </p:sp>
      <p:sp>
        <p:nvSpPr>
          <p:cNvPr id="12" name="7 - Ορθογώνιο"/>
          <p:cNvSpPr/>
          <p:nvPr userDrawn="1"/>
        </p:nvSpPr>
        <p:spPr>
          <a:xfrm>
            <a:off x="0" y="1228916"/>
            <a:ext cx="533400" cy="228600"/>
          </a:xfrm>
          <a:prstGeom prst="rect">
            <a:avLst/>
          </a:prstGeom>
          <a:solidFill>
            <a:srgbClr val="9F2936">
              <a:alpha val="100000"/>
            </a:srgbClr>
          </a:solidFill>
          <a:ln w="50800" cap="rnd" cmpd="dbl" algn="ctr">
            <a:noFill/>
            <a:prstDash val="solid"/>
          </a:ln>
          <a:effectLst/>
        </p:spPr>
        <p:txBody>
          <a:bodyPr anchor="ctr"/>
          <a:lstStyle/>
          <a:p>
            <a:pPr algn="ctr">
              <a:defRPr/>
            </a:pPr>
            <a:endParaRPr lang="en-US" kern="0">
              <a:solidFill>
                <a:prstClr val="white"/>
              </a:solidFill>
              <a:latin typeface="Tw Cen MT"/>
            </a:endParaRPr>
          </a:p>
        </p:txBody>
      </p:sp>
      <p:sp>
        <p:nvSpPr>
          <p:cNvPr id="13" name="8 - Ορθογώνιο"/>
          <p:cNvSpPr/>
          <p:nvPr userDrawn="1"/>
        </p:nvSpPr>
        <p:spPr>
          <a:xfrm>
            <a:off x="590550" y="1228916"/>
            <a:ext cx="8553450" cy="228600"/>
          </a:xfrm>
          <a:prstGeom prst="rect">
            <a:avLst/>
          </a:prstGeom>
          <a:solidFill>
            <a:srgbClr val="F07F09">
              <a:alpha val="100000"/>
            </a:srgbClr>
          </a:solidFill>
          <a:ln w="50800" cap="rnd" cmpd="dbl" algn="ctr">
            <a:noFill/>
            <a:prstDash val="solid"/>
          </a:ln>
          <a:effectLst/>
        </p:spPr>
        <p:txBody>
          <a:bodyPr anchor="ctr"/>
          <a:lstStyle/>
          <a:p>
            <a:pPr algn="ctr">
              <a:defRPr/>
            </a:pPr>
            <a:endParaRPr lang="en-US" kern="0">
              <a:solidFill>
                <a:prstClr val="white"/>
              </a:solidFill>
              <a:latin typeface="Tw Cen MT"/>
            </a:endParaRPr>
          </a:p>
        </p:txBody>
      </p:sp>
    </p:spTree>
    <p:extLst>
      <p:ext uri="{BB962C8B-B14F-4D97-AF65-F5344CB8AC3E}">
        <p14:creationId xmlns:p14="http://schemas.microsoft.com/office/powerpoint/2010/main" val="420136662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1_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88639"/>
            <a:ext cx="8229600" cy="1090531"/>
          </a:xfrm>
        </p:spPr>
        <p:txBody>
          <a:bodyPr/>
          <a:lstStyle>
            <a:lvl1pPr>
              <a:defRPr sz="3600" b="1"/>
            </a:lvl1pPr>
          </a:lstStyle>
          <a:p>
            <a:r>
              <a:rPr lang="el-GR" smtClean="0"/>
              <a:t>Στυλ κύριου τίτλου</a:t>
            </a:r>
            <a:endParaRPr lang="el-GR" dirty="0"/>
          </a:p>
        </p:txBody>
      </p:sp>
      <p:sp>
        <p:nvSpPr>
          <p:cNvPr id="3" name="2 - Θέση περιεχομένου"/>
          <p:cNvSpPr>
            <a:spLocks noGrp="1"/>
          </p:cNvSpPr>
          <p:nvPr>
            <p:ph idx="1"/>
          </p:nvPr>
        </p:nvSpPr>
        <p:spPr>
          <a:xfrm>
            <a:off x="457200" y="1870794"/>
            <a:ext cx="8229600" cy="4582542"/>
          </a:xfrm>
        </p:spPr>
        <p:txBody>
          <a:bodyPr/>
          <a:lstStyle>
            <a:lvl1pPr marL="342900" indent="-342900">
              <a:buClr>
                <a:srgbClr val="A50021"/>
              </a:buClr>
              <a:buFont typeface="Wingdings" panose="05000000000000000000" pitchFamily="2" charset="2"/>
              <a:buChar char="Ø"/>
              <a:defRPr sz="2200">
                <a:solidFill>
                  <a:schemeClr val="accent4">
                    <a:lumMod val="10000"/>
                  </a:schemeClr>
                </a:solidFill>
                <a:effectLst/>
                <a:latin typeface="Calibri" panose="020F0502020204030204" pitchFamily="34" charset="0"/>
                <a:cs typeface="Calibri" panose="020F0502020204030204" pitchFamily="34" charset="0"/>
              </a:defRPr>
            </a:lvl1pPr>
            <a:lvl2pPr marL="742950" indent="-285750">
              <a:buClr>
                <a:srgbClr val="A50021"/>
              </a:buClr>
              <a:buFont typeface="Wingdings" panose="05000000000000000000" pitchFamily="2" charset="2"/>
              <a:buChar char="§"/>
              <a:defRPr sz="2200">
                <a:solidFill>
                  <a:schemeClr val="accent4">
                    <a:lumMod val="10000"/>
                  </a:schemeClr>
                </a:solidFill>
                <a:effectLst/>
                <a:latin typeface="Calibri" panose="020F0502020204030204" pitchFamily="34" charset="0"/>
                <a:cs typeface="Calibri" panose="020F0502020204030204" pitchFamily="34" charset="0"/>
              </a:defRPr>
            </a:lvl2pPr>
            <a:lvl3pPr>
              <a:buClr>
                <a:srgbClr val="A50021"/>
              </a:buClr>
              <a:defRPr sz="2200">
                <a:solidFill>
                  <a:schemeClr val="accent4">
                    <a:lumMod val="10000"/>
                  </a:schemeClr>
                </a:solidFill>
                <a:effectLst/>
                <a:latin typeface="Calibri" panose="020F0502020204030204" pitchFamily="34" charset="0"/>
                <a:cs typeface="Calibri" panose="020F0502020204030204" pitchFamily="34" charset="0"/>
              </a:defRPr>
            </a:lvl3pPr>
            <a:lvl4pPr>
              <a:buClr>
                <a:srgbClr val="A50021"/>
              </a:buClr>
              <a:defRPr sz="2200">
                <a:solidFill>
                  <a:schemeClr val="accent4">
                    <a:lumMod val="10000"/>
                  </a:schemeClr>
                </a:solidFill>
                <a:effectLst/>
                <a:latin typeface="Calibri" panose="020F0502020204030204" pitchFamily="34" charset="0"/>
                <a:cs typeface="Calibri" panose="020F0502020204030204" pitchFamily="34" charset="0"/>
              </a:defRPr>
            </a:lvl4pPr>
            <a:lvl5pPr>
              <a:buClr>
                <a:srgbClr val="A50021"/>
              </a:buClr>
              <a:defRPr sz="2200">
                <a:solidFill>
                  <a:schemeClr val="accent4">
                    <a:lumMod val="10000"/>
                  </a:schemeClr>
                </a:solidFill>
                <a:effectLst/>
                <a:latin typeface="Calibri" panose="020F0502020204030204" pitchFamily="34" charset="0"/>
                <a:cs typeface="Calibri" panose="020F0502020204030204" pitchFamily="34" charset="0"/>
              </a:defRPr>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FFFFFF"/>
              </a:solidFill>
            </a:endParaRPr>
          </a:p>
        </p:txBody>
      </p:sp>
      <p:sp>
        <p:nvSpPr>
          <p:cNvPr id="6" name="Rectangle 6"/>
          <p:cNvSpPr>
            <a:spLocks noGrp="1" noChangeArrowheads="1"/>
          </p:cNvSpPr>
          <p:nvPr>
            <p:ph type="sldNum" sz="quarter" idx="12"/>
          </p:nvPr>
        </p:nvSpPr>
        <p:spPr>
          <a:xfrm>
            <a:off x="6948264" y="6265118"/>
            <a:ext cx="2133600" cy="476250"/>
          </a:xfrm>
          <a:ln/>
        </p:spPr>
        <p:txBody>
          <a:bodyPr/>
          <a:lstStyle>
            <a:lvl1pPr>
              <a:defRPr>
                <a:effectLst/>
              </a:defRPr>
            </a:lvl1pPr>
          </a:lstStyle>
          <a:p>
            <a:pPr>
              <a:defRPr/>
            </a:pPr>
            <a:fld id="{8198C6A6-8556-485F-81D9-A8F098D09877}" type="slidenum">
              <a:rPr lang="el-GR" smtClean="0"/>
              <a:pPr>
                <a:defRPr/>
              </a:pPr>
              <a:t>‹#›</a:t>
            </a:fld>
            <a:endParaRPr lang="el-GR" dirty="0"/>
          </a:p>
        </p:txBody>
      </p:sp>
      <p:sp>
        <p:nvSpPr>
          <p:cNvPr id="8" name="6 - Ορθογώνιο"/>
          <p:cNvSpPr/>
          <p:nvPr userDrawn="1"/>
        </p:nvSpPr>
        <p:spPr bwMode="white">
          <a:xfrm>
            <a:off x="0" y="1335682"/>
            <a:ext cx="9144000" cy="319088"/>
          </a:xfrm>
          <a:prstGeom prst="rect">
            <a:avLst/>
          </a:prstGeom>
          <a:solidFill>
            <a:srgbClr val="FFFFFF"/>
          </a:solidFill>
          <a:ln w="50800" cap="rnd" cmpd="dbl" algn="ctr">
            <a:noFill/>
            <a:prstDash val="solid"/>
          </a:ln>
          <a:effectLst/>
        </p:spPr>
        <p:txBody>
          <a:bodyPr anchor="ctr"/>
          <a:lstStyle/>
          <a:p>
            <a:pPr algn="ctr">
              <a:defRPr/>
            </a:pPr>
            <a:endParaRPr lang="en-US" kern="0">
              <a:solidFill>
                <a:prstClr val="white"/>
              </a:solidFill>
              <a:latin typeface="Tw Cen MT"/>
            </a:endParaRPr>
          </a:p>
        </p:txBody>
      </p:sp>
      <p:sp>
        <p:nvSpPr>
          <p:cNvPr id="9" name="7 - Ορθογώνιο"/>
          <p:cNvSpPr/>
          <p:nvPr userDrawn="1"/>
        </p:nvSpPr>
        <p:spPr>
          <a:xfrm>
            <a:off x="0" y="1380132"/>
            <a:ext cx="533400" cy="228600"/>
          </a:xfrm>
          <a:prstGeom prst="rect">
            <a:avLst/>
          </a:prstGeom>
          <a:solidFill>
            <a:srgbClr val="9F2936">
              <a:alpha val="100000"/>
            </a:srgbClr>
          </a:solidFill>
          <a:ln w="50800" cap="rnd" cmpd="dbl" algn="ctr">
            <a:noFill/>
            <a:prstDash val="solid"/>
          </a:ln>
          <a:effectLst/>
        </p:spPr>
        <p:txBody>
          <a:bodyPr anchor="ctr"/>
          <a:lstStyle/>
          <a:p>
            <a:pPr algn="ctr">
              <a:defRPr/>
            </a:pPr>
            <a:endParaRPr lang="en-US" kern="0">
              <a:solidFill>
                <a:prstClr val="white"/>
              </a:solidFill>
              <a:latin typeface="Tw Cen MT"/>
            </a:endParaRPr>
          </a:p>
        </p:txBody>
      </p:sp>
      <p:sp>
        <p:nvSpPr>
          <p:cNvPr id="10" name="8 - Ορθογώνιο"/>
          <p:cNvSpPr/>
          <p:nvPr userDrawn="1"/>
        </p:nvSpPr>
        <p:spPr>
          <a:xfrm>
            <a:off x="590550" y="1380132"/>
            <a:ext cx="8553450" cy="228600"/>
          </a:xfrm>
          <a:prstGeom prst="rect">
            <a:avLst/>
          </a:prstGeom>
          <a:solidFill>
            <a:srgbClr val="F07F09">
              <a:alpha val="100000"/>
            </a:srgbClr>
          </a:solidFill>
          <a:ln w="50800" cap="rnd" cmpd="dbl" algn="ctr">
            <a:noFill/>
            <a:prstDash val="solid"/>
          </a:ln>
          <a:effectLst/>
        </p:spPr>
        <p:txBody>
          <a:bodyPr anchor="ctr"/>
          <a:lstStyle/>
          <a:p>
            <a:pPr algn="ctr">
              <a:defRPr/>
            </a:pPr>
            <a:endParaRPr lang="en-US" kern="0">
              <a:solidFill>
                <a:prstClr val="white"/>
              </a:solidFill>
              <a:latin typeface="Tw Cen MT"/>
            </a:endParaRPr>
          </a:p>
        </p:txBody>
      </p:sp>
    </p:spTree>
    <p:extLst>
      <p:ext uri="{BB962C8B-B14F-4D97-AF65-F5344CB8AC3E}">
        <p14:creationId xmlns:p14="http://schemas.microsoft.com/office/powerpoint/2010/main" val="54432924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smtClean="0"/>
              <a:t>Στυλ υποδείγματος κειμένου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F4274A-3E1F-429B-93CD-83637C754FB2}" type="slidenum">
              <a:rPr lang="el-GR"/>
              <a:pPr>
                <a:defRPr/>
              </a:pPr>
              <a:t>‹#›</a:t>
            </a:fld>
            <a:endParaRPr lang="el-GR"/>
          </a:p>
        </p:txBody>
      </p:sp>
    </p:spTree>
    <p:extLst>
      <p:ext uri="{BB962C8B-B14F-4D97-AF65-F5344CB8AC3E}">
        <p14:creationId xmlns:p14="http://schemas.microsoft.com/office/powerpoint/2010/main" val="252731889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Στυλ κύριου τίτλου</a:t>
            </a:r>
            <a:endParaRPr lang="el-GR"/>
          </a:p>
        </p:txBody>
      </p:sp>
      <p:sp>
        <p:nvSpPr>
          <p:cNvPr id="3" name="2 - Θέση περιεχομένου"/>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207B58-808E-42F4-9881-88645C632675}" type="slidenum">
              <a:rPr lang="el-GR"/>
              <a:pPr>
                <a:defRPr/>
              </a:pPr>
              <a:t>‹#›</a:t>
            </a:fld>
            <a:endParaRPr lang="el-GR"/>
          </a:p>
        </p:txBody>
      </p:sp>
    </p:spTree>
    <p:extLst>
      <p:ext uri="{BB962C8B-B14F-4D97-AF65-F5344CB8AC3E}">
        <p14:creationId xmlns:p14="http://schemas.microsoft.com/office/powerpoint/2010/main" val="316842707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lvl1pPr>
              <a:defRPr/>
            </a:lvl1pPr>
          </a:lstStyle>
          <a:p>
            <a:r>
              <a:rPr lang="el-GR" smtClean="0"/>
              <a:t>Στυλ κύριου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Rectangle 4"/>
          <p:cNvSpPr>
            <a:spLocks noGrp="1" noChangeArrowheads="1"/>
          </p:cNvSpPr>
          <p:nvPr>
            <p:ph type="dt" sz="half" idx="10"/>
          </p:nvPr>
        </p:nvSpPr>
        <p:spPr>
          <a:ln/>
        </p:spPr>
        <p:txBody>
          <a:bodyPr/>
          <a:lstStyle>
            <a:lvl1pPr>
              <a:defRPr/>
            </a:lvl1pPr>
          </a:lstStyle>
          <a:p>
            <a:pPr>
              <a:defRPr/>
            </a:pPr>
            <a:endParaRPr lang="el-GR">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l-GR">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DDCD191-6424-4621-81DE-459D13F2F860}" type="slidenum">
              <a:rPr lang="el-GR"/>
              <a:pPr>
                <a:defRPr/>
              </a:pPr>
              <a:t>‹#›</a:t>
            </a:fld>
            <a:endParaRPr lang="el-GR"/>
          </a:p>
        </p:txBody>
      </p:sp>
    </p:spTree>
    <p:extLst>
      <p:ext uri="{BB962C8B-B14F-4D97-AF65-F5344CB8AC3E}">
        <p14:creationId xmlns:p14="http://schemas.microsoft.com/office/powerpoint/2010/main" val="27743242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l-GR">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l-GR">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F586E21-CE0C-477C-85B7-757B0DE2A1A3}" type="slidenum">
              <a:rPr lang="el-GR"/>
              <a:pPr>
                <a:defRPr/>
              </a:pPr>
              <a:t>‹#›</a:t>
            </a:fld>
            <a:endParaRPr lang="el-GR"/>
          </a:p>
        </p:txBody>
      </p:sp>
    </p:spTree>
    <p:extLst>
      <p:ext uri="{BB962C8B-B14F-4D97-AF65-F5344CB8AC3E}">
        <p14:creationId xmlns:p14="http://schemas.microsoft.com/office/powerpoint/2010/main" val="420107160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8D01522-B095-4E74-B527-DB930D27A770}" type="slidenum">
              <a:rPr lang="el-GR"/>
              <a:pPr>
                <a:defRPr/>
              </a:pPr>
              <a:t>‹#›</a:t>
            </a:fld>
            <a:endParaRPr lang="el-GR"/>
          </a:p>
        </p:txBody>
      </p:sp>
    </p:spTree>
    <p:extLst>
      <p:ext uri="{BB962C8B-B14F-4D97-AF65-F5344CB8AC3E}">
        <p14:creationId xmlns:p14="http://schemas.microsoft.com/office/powerpoint/2010/main" val="96882473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l-GR" noProof="0" smtClean="0"/>
              <a:t>Κάντε κλικ στο εικονίδιο για να προσθέσετε μια εικόνα</a:t>
            </a: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46E543F-9972-498B-BAC0-66756E033BB3}" type="slidenum">
              <a:rPr lang="el-GR"/>
              <a:pPr>
                <a:defRPr/>
              </a:pPr>
              <a:t>‹#›</a:t>
            </a:fld>
            <a:endParaRPr lang="el-GR"/>
          </a:p>
        </p:txBody>
      </p:sp>
    </p:spTree>
    <p:extLst>
      <p:ext uri="{BB962C8B-B14F-4D97-AF65-F5344CB8AC3E}">
        <p14:creationId xmlns:p14="http://schemas.microsoft.com/office/powerpoint/2010/main" val="41136154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Τίτλος και Πίνακ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92100"/>
            <a:ext cx="8229600" cy="1384300"/>
          </a:xfrm>
        </p:spPr>
        <p:txBody>
          <a:bodyPr/>
          <a:lstStyle/>
          <a:p>
            <a:r>
              <a:rPr lang="el-GR" smtClean="0"/>
              <a:t>Στυλ κύριου τίτλου</a:t>
            </a:r>
            <a:endParaRPr lang="el-GR"/>
          </a:p>
        </p:txBody>
      </p:sp>
      <p:sp>
        <p:nvSpPr>
          <p:cNvPr id="3" name="2 - Θέση πίνακα"/>
          <p:cNvSpPr>
            <a:spLocks noGrp="1"/>
          </p:cNvSpPr>
          <p:nvPr>
            <p:ph type="tbl" idx="1"/>
          </p:nvPr>
        </p:nvSpPr>
        <p:spPr>
          <a:xfrm>
            <a:off x="457200" y="1905000"/>
            <a:ext cx="8229600" cy="4114800"/>
          </a:xfrm>
        </p:spPr>
        <p:txBody>
          <a:bodyPr/>
          <a:lstStyle/>
          <a:p>
            <a:pPr lvl="0"/>
            <a:r>
              <a:rPr lang="el-GR" noProof="0" dirty="0" smtClean="0"/>
              <a:t>Κάντε κλικ στο εικονίδιο για να προσθέσετε έναν πίνακα</a:t>
            </a:r>
          </a:p>
        </p:txBody>
      </p:sp>
      <p:sp>
        <p:nvSpPr>
          <p:cNvPr id="4"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pPr/>
              <a:t>19/5/2015</a:t>
            </a:fld>
            <a:endParaRPr lang="el-GR"/>
          </a:p>
        </p:txBody>
      </p:sp>
      <p:sp>
        <p:nvSpPr>
          <p:cNvPr id="5" name="Rectangle 5"/>
          <p:cNvSpPr>
            <a:spLocks noGrp="1" noChangeArrowheads="1"/>
          </p:cNvSpPr>
          <p:nvPr>
            <p:ph type="ftr" sz="quarter" idx="11"/>
          </p:nvPr>
        </p:nvSpPr>
        <p:spPr>
          <a:ln/>
        </p:spPr>
        <p:txBody>
          <a:bodyPr/>
          <a:lstStyle>
            <a:lvl1pPr>
              <a:defRPr/>
            </a:lvl1pPr>
          </a:lstStyle>
          <a:p>
            <a:endParaRPr lang="el-GR"/>
          </a:p>
        </p:txBody>
      </p:sp>
      <p:sp>
        <p:nvSpPr>
          <p:cNvPr id="6"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Στυλ κύριου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8D5C53-57CA-4069-AFD2-7C85A528B9DC}" type="slidenum">
              <a:rPr lang="el-GR"/>
              <a:pPr>
                <a:defRPr/>
              </a:pPr>
              <a:t>‹#›</a:t>
            </a:fld>
            <a:endParaRPr lang="el-GR"/>
          </a:p>
        </p:txBody>
      </p:sp>
    </p:spTree>
    <p:extLst>
      <p:ext uri="{BB962C8B-B14F-4D97-AF65-F5344CB8AC3E}">
        <p14:creationId xmlns:p14="http://schemas.microsoft.com/office/powerpoint/2010/main" val="176500024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sz="3600" b="1"/>
            </a:lvl1pPr>
          </a:lstStyle>
          <a:p>
            <a:r>
              <a:rPr lang="el-GR" smtClean="0"/>
              <a:t>Στυλ κύριου τίτλου</a:t>
            </a:r>
            <a:endParaRPr lang="el-GR" dirty="0"/>
          </a:p>
        </p:txBody>
      </p:sp>
      <p:sp>
        <p:nvSpPr>
          <p:cNvPr id="3" name="Θέση ημερομηνίας 2"/>
          <p:cNvSpPr>
            <a:spLocks noGrp="1"/>
          </p:cNvSpPr>
          <p:nvPr>
            <p:ph type="dt" sz="half" idx="10"/>
          </p:nvPr>
        </p:nvSpPr>
        <p:spPr/>
        <p:txBody>
          <a:bodyPr/>
          <a:lstStyle/>
          <a:p>
            <a:pPr>
              <a:defRPr/>
            </a:pPr>
            <a:endParaRPr lang="el-GR">
              <a:solidFill>
                <a:srgbClr val="FFFFFF"/>
              </a:solidFill>
            </a:endParaRPr>
          </a:p>
        </p:txBody>
      </p:sp>
      <p:sp>
        <p:nvSpPr>
          <p:cNvPr id="4" name="Θέση υποσέλιδου 3"/>
          <p:cNvSpPr>
            <a:spLocks noGrp="1"/>
          </p:cNvSpPr>
          <p:nvPr>
            <p:ph type="ftr" sz="quarter" idx="11"/>
          </p:nvPr>
        </p:nvSpPr>
        <p:spPr/>
        <p:txBody>
          <a:bodyPr/>
          <a:lstStyle/>
          <a:p>
            <a:pPr>
              <a:defRPr/>
            </a:pPr>
            <a:endParaRPr lang="el-GR">
              <a:solidFill>
                <a:srgbClr val="FFFFFF"/>
              </a:solidFill>
            </a:endParaRPr>
          </a:p>
        </p:txBody>
      </p:sp>
      <p:sp>
        <p:nvSpPr>
          <p:cNvPr id="5" name="Θέση αριθμού διαφάνειας 4"/>
          <p:cNvSpPr>
            <a:spLocks noGrp="1"/>
          </p:cNvSpPr>
          <p:nvPr>
            <p:ph type="sldNum" sz="quarter" idx="12"/>
          </p:nvPr>
        </p:nvSpPr>
        <p:spPr>
          <a:xfrm>
            <a:off x="6948264" y="6265118"/>
            <a:ext cx="2133600" cy="476250"/>
          </a:xfrm>
        </p:spPr>
        <p:txBody>
          <a:bodyPr/>
          <a:lstStyle>
            <a:lvl1pPr>
              <a:defRPr>
                <a:effectLst/>
              </a:defRPr>
            </a:lvl1pPr>
          </a:lstStyle>
          <a:p>
            <a:pPr>
              <a:defRPr/>
            </a:pPr>
            <a:fld id="{DDC0A718-727F-4B41-BB27-44FCE954EB78}" type="slidenum">
              <a:rPr lang="el-GR" smtClean="0"/>
              <a:pPr>
                <a:defRPr/>
              </a:pPr>
              <a:t>‹#›</a:t>
            </a:fld>
            <a:endParaRPr lang="el-GR" dirty="0"/>
          </a:p>
        </p:txBody>
      </p:sp>
    </p:spTree>
    <p:extLst>
      <p:ext uri="{BB962C8B-B14F-4D97-AF65-F5344CB8AC3E}">
        <p14:creationId xmlns:p14="http://schemas.microsoft.com/office/powerpoint/2010/main" val="28297208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92100"/>
            <a:ext cx="2057400" cy="5727700"/>
          </a:xfrm>
        </p:spPr>
        <p:txBody>
          <a:bodyPr vert="eaVert"/>
          <a:lstStyle/>
          <a:p>
            <a:r>
              <a:rPr lang="el-GR" smtClean="0"/>
              <a:t>Στυλ κύριου τίτλου</a:t>
            </a:r>
            <a:endParaRPr lang="el-GR"/>
          </a:p>
        </p:txBody>
      </p:sp>
      <p:sp>
        <p:nvSpPr>
          <p:cNvPr id="3" name="2 - Θέση κατακόρυφου κειμένου"/>
          <p:cNvSpPr>
            <a:spLocks noGrp="1"/>
          </p:cNvSpPr>
          <p:nvPr>
            <p:ph type="body" orient="vert" idx="1"/>
          </p:nvPr>
        </p:nvSpPr>
        <p:spPr>
          <a:xfrm>
            <a:off x="457200" y="292100"/>
            <a:ext cx="6019800" cy="5727700"/>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2D035F-B9A4-46CB-98D6-3FAC25A8AB63}" type="slidenum">
              <a:rPr lang="el-GR"/>
              <a:pPr>
                <a:defRPr/>
              </a:pPr>
              <a:t>‹#›</a:t>
            </a:fld>
            <a:endParaRPr lang="el-GR"/>
          </a:p>
        </p:txBody>
      </p:sp>
    </p:spTree>
    <p:extLst>
      <p:ext uri="{BB962C8B-B14F-4D97-AF65-F5344CB8AC3E}">
        <p14:creationId xmlns:p14="http://schemas.microsoft.com/office/powerpoint/2010/main" val="131604143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bl" preserve="1">
  <p:cSld name="Τίτλος και Πίνακ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92100"/>
            <a:ext cx="8229600" cy="1384300"/>
          </a:xfrm>
        </p:spPr>
        <p:txBody>
          <a:bodyPr/>
          <a:lstStyle/>
          <a:p>
            <a:r>
              <a:rPr lang="el-GR" smtClean="0"/>
              <a:t>Στυλ κύριου τίτλου</a:t>
            </a:r>
            <a:endParaRPr lang="el-GR"/>
          </a:p>
        </p:txBody>
      </p:sp>
      <p:sp>
        <p:nvSpPr>
          <p:cNvPr id="3" name="2 - Θέση πίνακα"/>
          <p:cNvSpPr>
            <a:spLocks noGrp="1"/>
          </p:cNvSpPr>
          <p:nvPr>
            <p:ph type="tbl" idx="1"/>
          </p:nvPr>
        </p:nvSpPr>
        <p:spPr>
          <a:xfrm>
            <a:off x="457200" y="1905000"/>
            <a:ext cx="8229600" cy="4114800"/>
          </a:xfrm>
        </p:spPr>
        <p:txBody>
          <a:bodyPr/>
          <a:lstStyle/>
          <a:p>
            <a:pPr lvl="0"/>
            <a:r>
              <a:rPr lang="el-GR" noProof="0" smtClean="0"/>
              <a:t>Κάντε κλικ στο εικονίδιο για να προσθέσετε έναν πίνακα</a:t>
            </a: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6193FA-F154-4751-AE67-3038BDA3C1C7}" type="slidenum">
              <a:rPr lang="el-GR"/>
              <a:pPr>
                <a:defRPr/>
              </a:pPr>
              <a:t>‹#›</a:t>
            </a:fld>
            <a:endParaRPr lang="el-GR"/>
          </a:p>
        </p:txBody>
      </p:sp>
    </p:spTree>
    <p:extLst>
      <p:ext uri="{BB962C8B-B14F-4D97-AF65-F5344CB8AC3E}">
        <p14:creationId xmlns:p14="http://schemas.microsoft.com/office/powerpoint/2010/main" val="196002372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Only" preserve="1">
  <p:cSld name="Αντικείμενο">
    <p:spTree>
      <p:nvGrpSpPr>
        <p:cNvPr id="1" name=""/>
        <p:cNvGrpSpPr/>
        <p:nvPr/>
      </p:nvGrpSpPr>
      <p:grpSpPr>
        <a:xfrm>
          <a:off x="0" y="0"/>
          <a:ext cx="0" cy="0"/>
          <a:chOff x="0" y="0"/>
          <a:chExt cx="0" cy="0"/>
        </a:xfrm>
      </p:grpSpPr>
      <p:sp>
        <p:nvSpPr>
          <p:cNvPr id="2" name="1 - Θέση περιεχομένου"/>
          <p:cNvSpPr>
            <a:spLocks noGrp="1"/>
          </p:cNvSpPr>
          <p:nvPr>
            <p:ph/>
          </p:nvPr>
        </p:nvSpPr>
        <p:spPr>
          <a:xfrm>
            <a:off x="457200" y="292100"/>
            <a:ext cx="8229600" cy="57277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el-GR">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l-GR">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13FB8F1-E99E-4B35-A2F6-AAA4A5788990}" type="slidenum">
              <a:rPr lang="el-GR"/>
              <a:pPr>
                <a:defRPr/>
              </a:pPr>
              <a:t>‹#›</a:t>
            </a:fld>
            <a:endParaRPr lang="el-GR"/>
          </a:p>
        </p:txBody>
      </p:sp>
    </p:spTree>
    <p:extLst>
      <p:ext uri="{BB962C8B-B14F-4D97-AF65-F5344CB8AC3E}">
        <p14:creationId xmlns:p14="http://schemas.microsoft.com/office/powerpoint/2010/main" val="288700839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xAndObj" preserve="1">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92100"/>
            <a:ext cx="8229600" cy="1384300"/>
          </a:xfrm>
        </p:spPr>
        <p:txBody>
          <a:bodyPr/>
          <a:lstStyle/>
          <a:p>
            <a:r>
              <a:rPr lang="el-GR" smtClean="0"/>
              <a:t>Στυλ κύριου τίτλου</a:t>
            </a:r>
            <a:endParaRPr lang="el-GR"/>
          </a:p>
        </p:txBody>
      </p:sp>
      <p:sp>
        <p:nvSpPr>
          <p:cNvPr id="3" name="2 - Θέση κειμένου"/>
          <p:cNvSpPr>
            <a:spLocks noGrp="1"/>
          </p:cNvSpPr>
          <p:nvPr>
            <p:ph type="body" sz="half" idx="1"/>
          </p:nvPr>
        </p:nvSpPr>
        <p:spPr>
          <a:xfrm>
            <a:off x="457200" y="1905000"/>
            <a:ext cx="4038600" cy="41148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905000"/>
            <a:ext cx="4038600" cy="41148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3AEDAB8-1772-4A76-A910-7FF9010558EB}" type="slidenum">
              <a:rPr lang="el-GR"/>
              <a:pPr>
                <a:defRPr/>
              </a:pPr>
              <a:t>‹#›</a:t>
            </a:fld>
            <a:endParaRPr lang="el-GR"/>
          </a:p>
        </p:txBody>
      </p:sp>
    </p:spTree>
    <p:extLst>
      <p:ext uri="{BB962C8B-B14F-4D97-AF65-F5344CB8AC3E}">
        <p14:creationId xmlns:p14="http://schemas.microsoft.com/office/powerpoint/2010/main" val="87475659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l-GR" smtClean="0"/>
              <a:t>Στυλ κύριου τίτλου</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289530068"/>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l-GR" smtClean="0"/>
              <a:t>Στυλ κύριου τίτλου</a:t>
            </a:r>
            <a:endParaRPr lang="el-GR"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944677706"/>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l-GR" smtClean="0"/>
              <a:t>Στυλ κύριου τίτλου</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923278042"/>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97727590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Αντικείμενο">
    <p:spTree>
      <p:nvGrpSpPr>
        <p:cNvPr id="1" name=""/>
        <p:cNvGrpSpPr/>
        <p:nvPr/>
      </p:nvGrpSpPr>
      <p:grpSpPr>
        <a:xfrm>
          <a:off x="0" y="0"/>
          <a:ext cx="0" cy="0"/>
          <a:chOff x="0" y="0"/>
          <a:chExt cx="0" cy="0"/>
        </a:xfrm>
      </p:grpSpPr>
      <p:sp>
        <p:nvSpPr>
          <p:cNvPr id="2" name="1 - Θέση περιεχομένου"/>
          <p:cNvSpPr>
            <a:spLocks noGrp="1"/>
          </p:cNvSpPr>
          <p:nvPr>
            <p:ph/>
          </p:nvPr>
        </p:nvSpPr>
        <p:spPr>
          <a:xfrm>
            <a:off x="457200" y="292100"/>
            <a:ext cx="8229600" cy="57277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3"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pPr/>
              <a:t>19/5/2015</a:t>
            </a:fld>
            <a:endParaRPr lang="el-GR"/>
          </a:p>
        </p:txBody>
      </p:sp>
      <p:sp>
        <p:nvSpPr>
          <p:cNvPr id="4" name="Rectangle 5"/>
          <p:cNvSpPr>
            <a:spLocks noGrp="1" noChangeArrowheads="1"/>
          </p:cNvSpPr>
          <p:nvPr>
            <p:ph type="ftr" sz="quarter" idx="11"/>
          </p:nvPr>
        </p:nvSpPr>
        <p:spPr>
          <a:ln/>
        </p:spPr>
        <p:txBody>
          <a:bodyPr/>
          <a:lstStyle>
            <a:lvl1pPr>
              <a:defRPr/>
            </a:lvl1pPr>
          </a:lstStyle>
          <a:p>
            <a:endParaRPr lang="el-GR"/>
          </a:p>
        </p:txBody>
      </p:sp>
      <p:sp>
        <p:nvSpPr>
          <p:cNvPr id="5"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Date Placeholder 6"/>
          <p:cNvSpPr>
            <a:spLocks noGrp="1"/>
          </p:cNvSpPr>
          <p:nvPr>
            <p:ph type="dt" sz="half" idx="10"/>
          </p:nvPr>
        </p:nvSpPr>
        <p:spPr/>
        <p:txBody>
          <a:bodyPr/>
          <a:lstStyle/>
          <a:p>
            <a:pPr>
              <a:defRPr/>
            </a:pPr>
            <a:endParaRPr lang="el-GR">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812265378"/>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l-GR" smtClean="0"/>
              <a:t>Στυλ κύριου τίτλου</a:t>
            </a:r>
            <a:endParaRPr lang="el-GR" dirty="0"/>
          </a:p>
        </p:txBody>
      </p:sp>
      <p:sp>
        <p:nvSpPr>
          <p:cNvPr id="3" name="Date Placeholder 2"/>
          <p:cNvSpPr>
            <a:spLocks noGrp="1"/>
          </p:cNvSpPr>
          <p:nvPr>
            <p:ph type="dt" sz="half" idx="10"/>
          </p:nvPr>
        </p:nvSpPr>
        <p:spPr/>
        <p:txBody>
          <a:bodyPr/>
          <a:lstStyle/>
          <a:p>
            <a:pPr>
              <a:defRPr/>
            </a:pPr>
            <a:endParaRPr lang="el-GR">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451717339"/>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172754677"/>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μια εικόνα</a:t>
            </a:r>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919232990"/>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l-GR" smtClean="0"/>
              <a:t>Στυλ κύριου τίτλου</a:t>
            </a:r>
            <a:endParaRPr lang="el-GR"/>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250295489"/>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90358408"/>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537140249"/>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82570899"/>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914004269"/>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08839876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92100"/>
            <a:ext cx="8229600" cy="1384300"/>
          </a:xfrm>
        </p:spPr>
        <p:txBody>
          <a:bodyPr/>
          <a:lstStyle/>
          <a:p>
            <a:r>
              <a:rPr lang="el-GR" smtClean="0"/>
              <a:t>Στυλ κύριου τίτλου</a:t>
            </a:r>
            <a:endParaRPr lang="el-GR"/>
          </a:p>
        </p:txBody>
      </p:sp>
      <p:sp>
        <p:nvSpPr>
          <p:cNvPr id="3" name="2 - Θέση κειμένου"/>
          <p:cNvSpPr>
            <a:spLocks noGrp="1"/>
          </p:cNvSpPr>
          <p:nvPr>
            <p:ph type="body" sz="half" idx="1"/>
          </p:nvPr>
        </p:nvSpPr>
        <p:spPr>
          <a:xfrm>
            <a:off x="457200" y="1905000"/>
            <a:ext cx="4038600" cy="41148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905000"/>
            <a:ext cx="4038600" cy="41148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pPr/>
              <a:t>19/5/2015</a:t>
            </a:fld>
            <a:endParaRPr lang="el-GR"/>
          </a:p>
        </p:txBody>
      </p:sp>
      <p:sp>
        <p:nvSpPr>
          <p:cNvPr id="6" name="Rectangle 5"/>
          <p:cNvSpPr>
            <a:spLocks noGrp="1" noChangeArrowheads="1"/>
          </p:cNvSpPr>
          <p:nvPr>
            <p:ph type="ftr" sz="quarter" idx="11"/>
          </p:nvPr>
        </p:nvSpPr>
        <p:spPr>
          <a:ln/>
        </p:spPr>
        <p:txBody>
          <a:bodyPr/>
          <a:lstStyle>
            <a:lvl1pPr>
              <a:defRPr/>
            </a:lvl1pPr>
          </a:lstStyle>
          <a:p>
            <a:endParaRPr lang="el-GR"/>
          </a:p>
        </p:txBody>
      </p:sp>
      <p:sp>
        <p:nvSpPr>
          <p:cNvPr id="7"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710572585"/>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endParaRPr lang="el-GR">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533488505"/>
      </p:ext>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244557101"/>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023122032"/>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862836278"/>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83333506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pPr>
              <a:defRPr/>
            </a:pPr>
            <a:endParaRPr lang="el-GR" dirty="0">
              <a:solidFill>
                <a:srgbClr val="FFFFFF"/>
              </a:solidFill>
            </a:endParaRPr>
          </a:p>
        </p:txBody>
      </p:sp>
      <p:sp>
        <p:nvSpPr>
          <p:cNvPr id="501762"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l-GR" smtClean="0"/>
              <a:t>Στυλ κύριου τίτλου</a:t>
            </a:r>
            <a:endParaRPr lang="el-GR"/>
          </a:p>
        </p:txBody>
      </p:sp>
      <p:sp>
        <p:nvSpPr>
          <p:cNvPr id="50176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l-GR" smtClean="0"/>
              <a:t>Στυλ κύριου υπότιτλου</a:t>
            </a:r>
            <a:endParaRPr lang="el-GR"/>
          </a:p>
        </p:txBody>
      </p:sp>
      <p:sp>
        <p:nvSpPr>
          <p:cNvPr id="5" name="Rectangle 5"/>
          <p:cNvSpPr>
            <a:spLocks noGrp="1" noChangeArrowheads="1"/>
          </p:cNvSpPr>
          <p:nvPr>
            <p:ph type="ftr" sz="quarter" idx="10"/>
          </p:nvPr>
        </p:nvSpPr>
        <p:spPr/>
        <p:txBody>
          <a:bodyPr/>
          <a:lstStyle>
            <a:lvl1pPr>
              <a:defRPr/>
            </a:lvl1pPr>
          </a:lstStyle>
          <a:p>
            <a:endParaRPr lang="el-GR">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fld id="{44D73169-E2EF-43F7-9AA4-0C21BAEEFE25}" type="slidenum">
              <a:rPr lang="el-GR" smtClean="0"/>
              <a:pPr/>
              <a:t>‹#›</a:t>
            </a:fld>
            <a:endParaRPr lang="el-GR"/>
          </a:p>
        </p:txBody>
      </p:sp>
      <p:sp>
        <p:nvSpPr>
          <p:cNvPr id="7" name="Rectangle 7"/>
          <p:cNvSpPr>
            <a:spLocks noGrp="1" noChangeArrowheads="1"/>
          </p:cNvSpPr>
          <p:nvPr>
            <p:ph type="dt" sz="quarter" idx="12"/>
          </p:nvPr>
        </p:nvSpPr>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Tree>
    <p:extLst>
      <p:ext uri="{BB962C8B-B14F-4D97-AF65-F5344CB8AC3E}">
        <p14:creationId xmlns:p14="http://schemas.microsoft.com/office/powerpoint/2010/main" val="2739004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4" name="6 - Ορθογώνιο"/>
          <p:cNvSpPr/>
          <p:nvPr/>
        </p:nvSpPr>
        <p:spPr bwMode="white">
          <a:xfrm>
            <a:off x="0" y="1184275"/>
            <a:ext cx="9144000" cy="319088"/>
          </a:xfrm>
          <a:prstGeom prst="rect">
            <a:avLst/>
          </a:prstGeom>
          <a:solidFill>
            <a:srgbClr val="FFFFFF"/>
          </a:solidFill>
          <a:ln w="50800" cap="rnd" cmpd="dbl" algn="ctr">
            <a:noFill/>
            <a:prstDash val="solid"/>
          </a:ln>
          <a:effectLst/>
        </p:spPr>
        <p:txBody>
          <a:bodyPr anchor="ctr"/>
          <a:lstStyle/>
          <a:p>
            <a:pPr algn="ctr">
              <a:defRPr/>
            </a:pPr>
            <a:endParaRPr lang="en-US" kern="0" dirty="0">
              <a:solidFill>
                <a:prstClr val="white"/>
              </a:solidFill>
              <a:latin typeface="Tw Cen MT"/>
            </a:endParaRPr>
          </a:p>
        </p:txBody>
      </p:sp>
      <p:sp>
        <p:nvSpPr>
          <p:cNvPr id="5" name="7 - Ορθογώνιο"/>
          <p:cNvSpPr/>
          <p:nvPr/>
        </p:nvSpPr>
        <p:spPr>
          <a:xfrm>
            <a:off x="0" y="1228725"/>
            <a:ext cx="533400" cy="228600"/>
          </a:xfrm>
          <a:prstGeom prst="rect">
            <a:avLst/>
          </a:prstGeom>
          <a:solidFill>
            <a:srgbClr val="9F2936">
              <a:alpha val="100000"/>
            </a:srgbClr>
          </a:solidFill>
          <a:ln w="50800" cap="rnd" cmpd="dbl" algn="ctr">
            <a:noFill/>
            <a:prstDash val="solid"/>
          </a:ln>
          <a:effectLst/>
        </p:spPr>
        <p:txBody>
          <a:bodyPr anchor="ctr"/>
          <a:lstStyle/>
          <a:p>
            <a:pPr algn="ctr">
              <a:defRPr/>
            </a:pPr>
            <a:endParaRPr lang="en-US" kern="0" dirty="0">
              <a:solidFill>
                <a:prstClr val="white"/>
              </a:solidFill>
              <a:latin typeface="Tw Cen MT"/>
            </a:endParaRPr>
          </a:p>
        </p:txBody>
      </p:sp>
      <p:sp>
        <p:nvSpPr>
          <p:cNvPr id="6" name="8 - Ορθογώνιο"/>
          <p:cNvSpPr/>
          <p:nvPr/>
        </p:nvSpPr>
        <p:spPr>
          <a:xfrm>
            <a:off x="590550" y="1228725"/>
            <a:ext cx="8553450" cy="228600"/>
          </a:xfrm>
          <a:prstGeom prst="rect">
            <a:avLst/>
          </a:prstGeom>
          <a:solidFill>
            <a:srgbClr val="F07F09">
              <a:alpha val="100000"/>
            </a:srgbClr>
          </a:solidFill>
          <a:ln w="50800" cap="rnd" cmpd="dbl" algn="ctr">
            <a:noFill/>
            <a:prstDash val="solid"/>
          </a:ln>
          <a:effectLst/>
        </p:spPr>
        <p:txBody>
          <a:bodyPr anchor="ctr"/>
          <a:lstStyle/>
          <a:p>
            <a:pPr algn="ctr">
              <a:defRPr/>
            </a:pPr>
            <a:endParaRPr lang="en-US" kern="0" dirty="0">
              <a:solidFill>
                <a:prstClr val="white"/>
              </a:solidFill>
              <a:latin typeface="Tw Cen MT"/>
            </a:endParaRPr>
          </a:p>
        </p:txBody>
      </p:sp>
      <p:sp>
        <p:nvSpPr>
          <p:cNvPr id="2" name="1 - Τίτλος"/>
          <p:cNvSpPr>
            <a:spLocks noGrp="1"/>
          </p:cNvSpPr>
          <p:nvPr>
            <p:ph type="title"/>
          </p:nvPr>
        </p:nvSpPr>
        <p:spPr/>
        <p:txBody>
          <a:bodyPr/>
          <a:lstStyle>
            <a:lvl1pPr>
              <a:defRPr sz="3600" b="1"/>
            </a:lvl1pPr>
          </a:lstStyle>
          <a:p>
            <a:r>
              <a:rPr lang="el-GR" smtClean="0"/>
              <a:t>Στυλ κύριου τίτλου</a:t>
            </a:r>
            <a:endParaRPr lang="el-GR" dirty="0"/>
          </a:p>
        </p:txBody>
      </p:sp>
      <p:sp>
        <p:nvSpPr>
          <p:cNvPr id="3" name="2 - Θέση περιεχομένου"/>
          <p:cNvSpPr>
            <a:spLocks noGrp="1"/>
          </p:cNvSpPr>
          <p:nvPr>
            <p:ph idx="1"/>
          </p:nvPr>
        </p:nvSpPr>
        <p:spPr>
          <a:xfrm>
            <a:off x="457200" y="1702296"/>
            <a:ext cx="8229600" cy="4679032"/>
          </a:xfrm>
        </p:spPr>
        <p:txBody>
          <a:bodyPr/>
          <a:lstStyle>
            <a:lvl1pPr marL="342900" indent="-342900">
              <a:buClr>
                <a:srgbClr val="A50021"/>
              </a:buClr>
              <a:buFont typeface="Wingdings" panose="05000000000000000000" pitchFamily="2" charset="2"/>
              <a:buChar char="Ø"/>
              <a:defRPr sz="2200">
                <a:solidFill>
                  <a:schemeClr val="accent4">
                    <a:lumMod val="10000"/>
                  </a:schemeClr>
                </a:solidFill>
                <a:effectLst/>
                <a:latin typeface="Calibri" panose="020F0502020204030204" pitchFamily="34" charset="0"/>
                <a:cs typeface="Calibri" panose="020F0502020204030204" pitchFamily="34" charset="0"/>
              </a:defRPr>
            </a:lvl1pPr>
            <a:lvl2pPr marL="742950" indent="-285750">
              <a:buClr>
                <a:srgbClr val="A50021"/>
              </a:buClr>
              <a:buFont typeface="Wingdings" panose="05000000000000000000" pitchFamily="2" charset="2"/>
              <a:buChar char="§"/>
              <a:defRPr sz="2200">
                <a:solidFill>
                  <a:schemeClr val="accent4">
                    <a:lumMod val="10000"/>
                  </a:schemeClr>
                </a:solidFill>
                <a:effectLst/>
                <a:latin typeface="Calibri" panose="020F0502020204030204" pitchFamily="34" charset="0"/>
                <a:cs typeface="Calibri" panose="020F0502020204030204" pitchFamily="34" charset="0"/>
              </a:defRPr>
            </a:lvl2pPr>
            <a:lvl3pPr>
              <a:buClr>
                <a:srgbClr val="A50021"/>
              </a:buClr>
              <a:defRPr sz="2200">
                <a:solidFill>
                  <a:schemeClr val="accent4">
                    <a:lumMod val="10000"/>
                  </a:schemeClr>
                </a:solidFill>
                <a:effectLst/>
                <a:latin typeface="Calibri" panose="020F0502020204030204" pitchFamily="34" charset="0"/>
                <a:cs typeface="Calibri" panose="020F0502020204030204" pitchFamily="34" charset="0"/>
              </a:defRPr>
            </a:lvl3pPr>
            <a:lvl4pPr>
              <a:buClr>
                <a:srgbClr val="A50021"/>
              </a:buClr>
              <a:defRPr sz="2200">
                <a:solidFill>
                  <a:schemeClr val="accent4">
                    <a:lumMod val="10000"/>
                  </a:schemeClr>
                </a:solidFill>
                <a:effectLst/>
                <a:latin typeface="Calibri" panose="020F0502020204030204" pitchFamily="34" charset="0"/>
                <a:cs typeface="Calibri" panose="020F0502020204030204" pitchFamily="34" charset="0"/>
              </a:defRPr>
            </a:lvl4pPr>
            <a:lvl5pPr>
              <a:buClr>
                <a:srgbClr val="A50021"/>
              </a:buClr>
              <a:defRPr sz="2200">
                <a:solidFill>
                  <a:schemeClr val="accent4">
                    <a:lumMod val="10000"/>
                  </a:schemeClr>
                </a:solidFill>
                <a:effectLst/>
                <a:latin typeface="Calibri" panose="020F0502020204030204" pitchFamily="34" charset="0"/>
                <a:cs typeface="Calibri" panose="020F0502020204030204" pitchFamily="34" charset="0"/>
              </a:defRPr>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7" name="Rectangle 4"/>
          <p:cNvSpPr>
            <a:spLocks noGrp="1" noChangeArrowheads="1"/>
          </p:cNvSpPr>
          <p:nvPr>
            <p:ph type="dt" sz="half" idx="10"/>
          </p:nvPr>
        </p:nvSpPr>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8" name="Rectangle 5"/>
          <p:cNvSpPr>
            <a:spLocks noGrp="1" noChangeArrowheads="1"/>
          </p:cNvSpPr>
          <p:nvPr>
            <p:ph type="ftr" sz="quarter" idx="11"/>
          </p:nvPr>
        </p:nvSpPr>
        <p:spPr/>
        <p:txBody>
          <a:bodyPr/>
          <a:lstStyle>
            <a:lvl1pPr>
              <a:defRPr/>
            </a:lvl1pPr>
          </a:lstStyle>
          <a:p>
            <a:endParaRPr lang="el-GR">
              <a:solidFill>
                <a:srgbClr val="FFFFFF"/>
              </a:solidFill>
            </a:endParaRPr>
          </a:p>
        </p:txBody>
      </p:sp>
      <p:sp>
        <p:nvSpPr>
          <p:cNvPr id="9" name="Rectangle 6"/>
          <p:cNvSpPr>
            <a:spLocks noGrp="1" noChangeArrowheads="1"/>
          </p:cNvSpPr>
          <p:nvPr>
            <p:ph type="sldNum" sz="quarter" idx="12"/>
          </p:nvPr>
        </p:nvSpPr>
        <p:spPr>
          <a:xfrm>
            <a:off x="6948488" y="6265863"/>
            <a:ext cx="2133600" cy="476250"/>
          </a:xfrm>
        </p:spPr>
        <p:txBody>
          <a:bodyPr/>
          <a:lstStyle>
            <a:lvl1pPr>
              <a:defRPr>
                <a:effectLst/>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4802647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_Τίτλος και Αντικείμενο">
    <p:spTree>
      <p:nvGrpSpPr>
        <p:cNvPr id="1" name=""/>
        <p:cNvGrpSpPr/>
        <p:nvPr/>
      </p:nvGrpSpPr>
      <p:grpSpPr>
        <a:xfrm>
          <a:off x="0" y="0"/>
          <a:ext cx="0" cy="0"/>
          <a:chOff x="0" y="0"/>
          <a:chExt cx="0" cy="0"/>
        </a:xfrm>
      </p:grpSpPr>
      <p:sp>
        <p:nvSpPr>
          <p:cNvPr id="4" name="6 - Ορθογώνιο"/>
          <p:cNvSpPr/>
          <p:nvPr/>
        </p:nvSpPr>
        <p:spPr bwMode="white">
          <a:xfrm>
            <a:off x="0" y="1335088"/>
            <a:ext cx="9144000" cy="319087"/>
          </a:xfrm>
          <a:prstGeom prst="rect">
            <a:avLst/>
          </a:prstGeom>
          <a:solidFill>
            <a:srgbClr val="FFFFFF"/>
          </a:solidFill>
          <a:ln w="50800" cap="rnd" cmpd="dbl" algn="ctr">
            <a:noFill/>
            <a:prstDash val="solid"/>
          </a:ln>
          <a:effectLst/>
        </p:spPr>
        <p:txBody>
          <a:bodyPr anchor="ctr"/>
          <a:lstStyle/>
          <a:p>
            <a:pPr algn="ctr">
              <a:defRPr/>
            </a:pPr>
            <a:endParaRPr lang="en-US" kern="0" dirty="0">
              <a:solidFill>
                <a:prstClr val="white"/>
              </a:solidFill>
              <a:latin typeface="Tw Cen MT"/>
            </a:endParaRPr>
          </a:p>
        </p:txBody>
      </p:sp>
      <p:sp>
        <p:nvSpPr>
          <p:cNvPr id="5" name="7 - Ορθογώνιο"/>
          <p:cNvSpPr/>
          <p:nvPr/>
        </p:nvSpPr>
        <p:spPr>
          <a:xfrm>
            <a:off x="0" y="1379538"/>
            <a:ext cx="533400" cy="228600"/>
          </a:xfrm>
          <a:prstGeom prst="rect">
            <a:avLst/>
          </a:prstGeom>
          <a:solidFill>
            <a:srgbClr val="9F2936">
              <a:alpha val="100000"/>
            </a:srgbClr>
          </a:solidFill>
          <a:ln w="50800" cap="rnd" cmpd="dbl" algn="ctr">
            <a:noFill/>
            <a:prstDash val="solid"/>
          </a:ln>
          <a:effectLst/>
        </p:spPr>
        <p:txBody>
          <a:bodyPr anchor="ctr"/>
          <a:lstStyle/>
          <a:p>
            <a:pPr algn="ctr">
              <a:defRPr/>
            </a:pPr>
            <a:endParaRPr lang="en-US" kern="0" dirty="0">
              <a:solidFill>
                <a:prstClr val="white"/>
              </a:solidFill>
              <a:latin typeface="Tw Cen MT"/>
            </a:endParaRPr>
          </a:p>
        </p:txBody>
      </p:sp>
      <p:sp>
        <p:nvSpPr>
          <p:cNvPr id="6" name="8 - Ορθογώνιο"/>
          <p:cNvSpPr/>
          <p:nvPr/>
        </p:nvSpPr>
        <p:spPr>
          <a:xfrm>
            <a:off x="590550" y="1379538"/>
            <a:ext cx="8553450" cy="228600"/>
          </a:xfrm>
          <a:prstGeom prst="rect">
            <a:avLst/>
          </a:prstGeom>
          <a:solidFill>
            <a:srgbClr val="F07F09">
              <a:alpha val="100000"/>
            </a:srgbClr>
          </a:solidFill>
          <a:ln w="50800" cap="rnd" cmpd="dbl" algn="ctr">
            <a:noFill/>
            <a:prstDash val="solid"/>
          </a:ln>
          <a:effectLst/>
        </p:spPr>
        <p:txBody>
          <a:bodyPr anchor="ctr"/>
          <a:lstStyle/>
          <a:p>
            <a:pPr algn="ctr">
              <a:defRPr/>
            </a:pPr>
            <a:endParaRPr lang="en-US" kern="0" dirty="0">
              <a:solidFill>
                <a:prstClr val="white"/>
              </a:solidFill>
              <a:latin typeface="Tw Cen MT"/>
            </a:endParaRPr>
          </a:p>
        </p:txBody>
      </p:sp>
      <p:sp>
        <p:nvSpPr>
          <p:cNvPr id="2" name="1 - Τίτλος"/>
          <p:cNvSpPr>
            <a:spLocks noGrp="1"/>
          </p:cNvSpPr>
          <p:nvPr>
            <p:ph type="title"/>
          </p:nvPr>
        </p:nvSpPr>
        <p:spPr>
          <a:xfrm>
            <a:off x="457200" y="188639"/>
            <a:ext cx="8229600" cy="1090531"/>
          </a:xfrm>
        </p:spPr>
        <p:txBody>
          <a:bodyPr/>
          <a:lstStyle>
            <a:lvl1pPr>
              <a:defRPr sz="3600" b="1"/>
            </a:lvl1pPr>
          </a:lstStyle>
          <a:p>
            <a:r>
              <a:rPr lang="el-GR" smtClean="0"/>
              <a:t>Στυλ κύριου τίτλου</a:t>
            </a:r>
            <a:endParaRPr lang="el-GR" dirty="0"/>
          </a:p>
        </p:txBody>
      </p:sp>
      <p:sp>
        <p:nvSpPr>
          <p:cNvPr id="3" name="2 - Θέση περιεχομένου"/>
          <p:cNvSpPr>
            <a:spLocks noGrp="1"/>
          </p:cNvSpPr>
          <p:nvPr>
            <p:ph idx="1"/>
          </p:nvPr>
        </p:nvSpPr>
        <p:spPr>
          <a:xfrm>
            <a:off x="457200" y="1798786"/>
            <a:ext cx="8229600" cy="4582542"/>
          </a:xfrm>
        </p:spPr>
        <p:txBody>
          <a:bodyPr/>
          <a:lstStyle>
            <a:lvl1pPr marL="342900" indent="-342900">
              <a:buClr>
                <a:srgbClr val="A50021"/>
              </a:buClr>
              <a:buFont typeface="Wingdings" panose="05000000000000000000" pitchFamily="2" charset="2"/>
              <a:buChar char="Ø"/>
              <a:defRPr sz="2200">
                <a:solidFill>
                  <a:schemeClr val="accent4">
                    <a:lumMod val="10000"/>
                  </a:schemeClr>
                </a:solidFill>
                <a:effectLst/>
                <a:latin typeface="Calibri" panose="020F0502020204030204" pitchFamily="34" charset="0"/>
                <a:cs typeface="Calibri" panose="020F0502020204030204" pitchFamily="34" charset="0"/>
              </a:defRPr>
            </a:lvl1pPr>
            <a:lvl2pPr marL="742950" indent="-285750">
              <a:buClr>
                <a:srgbClr val="A50021"/>
              </a:buClr>
              <a:buFont typeface="Wingdings" panose="05000000000000000000" pitchFamily="2" charset="2"/>
              <a:buChar char="§"/>
              <a:defRPr sz="2200">
                <a:solidFill>
                  <a:schemeClr val="accent4">
                    <a:lumMod val="10000"/>
                  </a:schemeClr>
                </a:solidFill>
                <a:effectLst/>
                <a:latin typeface="Calibri" panose="020F0502020204030204" pitchFamily="34" charset="0"/>
                <a:cs typeface="Calibri" panose="020F0502020204030204" pitchFamily="34" charset="0"/>
              </a:defRPr>
            </a:lvl2pPr>
            <a:lvl3pPr>
              <a:buClr>
                <a:srgbClr val="A50021"/>
              </a:buClr>
              <a:defRPr sz="2200">
                <a:solidFill>
                  <a:schemeClr val="accent4">
                    <a:lumMod val="10000"/>
                  </a:schemeClr>
                </a:solidFill>
                <a:effectLst/>
                <a:latin typeface="Calibri" panose="020F0502020204030204" pitchFamily="34" charset="0"/>
                <a:cs typeface="Calibri" panose="020F0502020204030204" pitchFamily="34" charset="0"/>
              </a:defRPr>
            </a:lvl3pPr>
            <a:lvl4pPr>
              <a:buClr>
                <a:srgbClr val="A50021"/>
              </a:buClr>
              <a:defRPr sz="2200">
                <a:solidFill>
                  <a:schemeClr val="accent4">
                    <a:lumMod val="10000"/>
                  </a:schemeClr>
                </a:solidFill>
                <a:effectLst/>
                <a:latin typeface="Calibri" panose="020F0502020204030204" pitchFamily="34" charset="0"/>
                <a:cs typeface="Calibri" panose="020F0502020204030204" pitchFamily="34" charset="0"/>
              </a:defRPr>
            </a:lvl4pPr>
            <a:lvl5pPr>
              <a:buClr>
                <a:srgbClr val="A50021"/>
              </a:buClr>
              <a:defRPr sz="2200">
                <a:solidFill>
                  <a:schemeClr val="accent4">
                    <a:lumMod val="10000"/>
                  </a:schemeClr>
                </a:solidFill>
                <a:effectLst/>
                <a:latin typeface="Calibri" panose="020F0502020204030204" pitchFamily="34" charset="0"/>
                <a:cs typeface="Calibri" panose="020F0502020204030204" pitchFamily="34" charset="0"/>
              </a:defRPr>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7" name="Rectangle 4"/>
          <p:cNvSpPr>
            <a:spLocks noGrp="1" noChangeArrowheads="1"/>
          </p:cNvSpPr>
          <p:nvPr>
            <p:ph type="dt" sz="half" idx="10"/>
          </p:nvPr>
        </p:nvSpPr>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8" name="Rectangle 5"/>
          <p:cNvSpPr>
            <a:spLocks noGrp="1" noChangeArrowheads="1"/>
          </p:cNvSpPr>
          <p:nvPr>
            <p:ph type="ftr" sz="quarter" idx="11"/>
          </p:nvPr>
        </p:nvSpPr>
        <p:spPr/>
        <p:txBody>
          <a:bodyPr/>
          <a:lstStyle>
            <a:lvl1pPr>
              <a:defRPr/>
            </a:lvl1pPr>
          </a:lstStyle>
          <a:p>
            <a:endParaRPr lang="el-GR">
              <a:solidFill>
                <a:srgbClr val="FFFFFF"/>
              </a:solidFill>
            </a:endParaRPr>
          </a:p>
        </p:txBody>
      </p:sp>
      <p:sp>
        <p:nvSpPr>
          <p:cNvPr id="9" name="Rectangle 6"/>
          <p:cNvSpPr>
            <a:spLocks noGrp="1" noChangeArrowheads="1"/>
          </p:cNvSpPr>
          <p:nvPr>
            <p:ph type="sldNum" sz="quarter" idx="12"/>
          </p:nvPr>
        </p:nvSpPr>
        <p:spPr>
          <a:xfrm>
            <a:off x="6948488" y="6265863"/>
            <a:ext cx="2133600" cy="476250"/>
          </a:xfrm>
        </p:spPr>
        <p:txBody>
          <a:bodyPr/>
          <a:lstStyle>
            <a:lvl1pPr>
              <a:defRPr>
                <a:effectLst/>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23060280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smtClean="0"/>
              <a:t>Στυλ υποδείγματος κειμένου</a:t>
            </a:r>
          </a:p>
        </p:txBody>
      </p:sp>
      <p:sp>
        <p:nvSpPr>
          <p:cNvPr id="4"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l-GR">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3157436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4" name="6 - Ορθογώνιο"/>
          <p:cNvSpPr/>
          <p:nvPr/>
        </p:nvSpPr>
        <p:spPr bwMode="white">
          <a:xfrm>
            <a:off x="0" y="1184275"/>
            <a:ext cx="9144000" cy="319088"/>
          </a:xfrm>
          <a:prstGeom prst="rect">
            <a:avLst/>
          </a:prstGeom>
          <a:solidFill>
            <a:srgbClr val="FFFFFF"/>
          </a:solidFill>
          <a:ln w="50800" cap="rnd" cmpd="dbl" algn="ctr">
            <a:noFill/>
            <a:prstDash val="solid"/>
          </a:ln>
          <a:effectLst/>
        </p:spPr>
        <p:txBody>
          <a:bodyPr anchor="ctr"/>
          <a:lstStyle/>
          <a:p>
            <a:pPr algn="ctr" fontAlgn="auto">
              <a:spcBef>
                <a:spcPts val="0"/>
              </a:spcBef>
              <a:spcAft>
                <a:spcPts val="0"/>
              </a:spcAft>
              <a:defRPr/>
            </a:pPr>
            <a:endParaRPr lang="en-US" kern="0" dirty="0">
              <a:solidFill>
                <a:prstClr val="white"/>
              </a:solidFill>
              <a:latin typeface="Tw Cen MT"/>
              <a:cs typeface="+mn-cs"/>
            </a:endParaRPr>
          </a:p>
        </p:txBody>
      </p:sp>
      <p:sp>
        <p:nvSpPr>
          <p:cNvPr id="5" name="7 - Ορθογώνιο"/>
          <p:cNvSpPr/>
          <p:nvPr/>
        </p:nvSpPr>
        <p:spPr>
          <a:xfrm>
            <a:off x="0" y="1228725"/>
            <a:ext cx="533400" cy="228600"/>
          </a:xfrm>
          <a:prstGeom prst="rect">
            <a:avLst/>
          </a:prstGeom>
          <a:solidFill>
            <a:srgbClr val="9F2936">
              <a:alpha val="100000"/>
            </a:srgbClr>
          </a:solidFill>
          <a:ln w="50800" cap="rnd" cmpd="dbl" algn="ctr">
            <a:noFill/>
            <a:prstDash val="solid"/>
          </a:ln>
          <a:effectLst/>
        </p:spPr>
        <p:txBody>
          <a:bodyPr anchor="ctr"/>
          <a:lstStyle/>
          <a:p>
            <a:pPr algn="ctr" fontAlgn="auto">
              <a:spcBef>
                <a:spcPts val="0"/>
              </a:spcBef>
              <a:spcAft>
                <a:spcPts val="0"/>
              </a:spcAft>
              <a:defRPr/>
            </a:pPr>
            <a:endParaRPr lang="en-US" kern="0" dirty="0">
              <a:solidFill>
                <a:prstClr val="white"/>
              </a:solidFill>
              <a:latin typeface="Tw Cen MT"/>
              <a:cs typeface="+mn-cs"/>
            </a:endParaRPr>
          </a:p>
        </p:txBody>
      </p:sp>
      <p:sp>
        <p:nvSpPr>
          <p:cNvPr id="6" name="8 - Ορθογώνιο"/>
          <p:cNvSpPr/>
          <p:nvPr/>
        </p:nvSpPr>
        <p:spPr>
          <a:xfrm>
            <a:off x="590550" y="1228725"/>
            <a:ext cx="8553450" cy="228600"/>
          </a:xfrm>
          <a:prstGeom prst="rect">
            <a:avLst/>
          </a:prstGeom>
          <a:solidFill>
            <a:srgbClr val="F07F09">
              <a:alpha val="100000"/>
            </a:srgbClr>
          </a:solidFill>
          <a:ln w="50800" cap="rnd" cmpd="dbl" algn="ctr">
            <a:noFill/>
            <a:prstDash val="solid"/>
          </a:ln>
          <a:effectLst/>
        </p:spPr>
        <p:txBody>
          <a:bodyPr anchor="ctr"/>
          <a:lstStyle/>
          <a:p>
            <a:pPr algn="ctr" fontAlgn="auto">
              <a:spcBef>
                <a:spcPts val="0"/>
              </a:spcBef>
              <a:spcAft>
                <a:spcPts val="0"/>
              </a:spcAft>
              <a:defRPr/>
            </a:pPr>
            <a:endParaRPr lang="en-US" kern="0" dirty="0">
              <a:solidFill>
                <a:prstClr val="white"/>
              </a:solidFill>
              <a:latin typeface="Tw Cen MT"/>
              <a:cs typeface="+mn-cs"/>
            </a:endParaRPr>
          </a:p>
        </p:txBody>
      </p:sp>
      <p:sp>
        <p:nvSpPr>
          <p:cNvPr id="2" name="1 - Τίτλος"/>
          <p:cNvSpPr>
            <a:spLocks noGrp="1"/>
          </p:cNvSpPr>
          <p:nvPr>
            <p:ph type="title"/>
          </p:nvPr>
        </p:nvSpPr>
        <p:spPr/>
        <p:txBody>
          <a:bodyPr/>
          <a:lstStyle>
            <a:lvl1pPr>
              <a:defRPr sz="3600" b="1"/>
            </a:lvl1pPr>
          </a:lstStyle>
          <a:p>
            <a:r>
              <a:rPr lang="el-GR" smtClean="0"/>
              <a:t>Στυλ κύριου τίτλου</a:t>
            </a:r>
            <a:endParaRPr lang="el-GR" dirty="0"/>
          </a:p>
        </p:txBody>
      </p:sp>
      <p:sp>
        <p:nvSpPr>
          <p:cNvPr id="3" name="2 - Θέση περιεχομένου"/>
          <p:cNvSpPr>
            <a:spLocks noGrp="1"/>
          </p:cNvSpPr>
          <p:nvPr>
            <p:ph idx="1"/>
          </p:nvPr>
        </p:nvSpPr>
        <p:spPr>
          <a:xfrm>
            <a:off x="457200" y="1702296"/>
            <a:ext cx="8229600" cy="4679032"/>
          </a:xfrm>
        </p:spPr>
        <p:txBody>
          <a:bodyPr/>
          <a:lstStyle>
            <a:lvl1pPr marL="342900" indent="-342900">
              <a:buClr>
                <a:srgbClr val="A50021"/>
              </a:buClr>
              <a:buFont typeface="Wingdings" panose="05000000000000000000" pitchFamily="2" charset="2"/>
              <a:buChar char="Ø"/>
              <a:defRPr sz="2200">
                <a:solidFill>
                  <a:schemeClr val="accent4">
                    <a:lumMod val="10000"/>
                  </a:schemeClr>
                </a:solidFill>
                <a:effectLst/>
                <a:latin typeface="Calibri" panose="020F0502020204030204" pitchFamily="34" charset="0"/>
                <a:cs typeface="Calibri" panose="020F0502020204030204" pitchFamily="34" charset="0"/>
              </a:defRPr>
            </a:lvl1pPr>
            <a:lvl2pPr marL="742950" indent="-285750">
              <a:buClr>
                <a:srgbClr val="A50021"/>
              </a:buClr>
              <a:buFont typeface="Wingdings" panose="05000000000000000000" pitchFamily="2" charset="2"/>
              <a:buChar char="§"/>
              <a:defRPr sz="2200">
                <a:solidFill>
                  <a:schemeClr val="accent4">
                    <a:lumMod val="10000"/>
                  </a:schemeClr>
                </a:solidFill>
                <a:effectLst/>
                <a:latin typeface="Calibri" panose="020F0502020204030204" pitchFamily="34" charset="0"/>
                <a:cs typeface="Calibri" panose="020F0502020204030204" pitchFamily="34" charset="0"/>
              </a:defRPr>
            </a:lvl2pPr>
            <a:lvl3pPr>
              <a:buClr>
                <a:srgbClr val="A50021"/>
              </a:buClr>
              <a:defRPr sz="2200">
                <a:solidFill>
                  <a:schemeClr val="accent4">
                    <a:lumMod val="10000"/>
                  </a:schemeClr>
                </a:solidFill>
                <a:effectLst/>
                <a:latin typeface="Calibri" panose="020F0502020204030204" pitchFamily="34" charset="0"/>
                <a:cs typeface="Calibri" panose="020F0502020204030204" pitchFamily="34" charset="0"/>
              </a:defRPr>
            </a:lvl3pPr>
            <a:lvl4pPr>
              <a:buClr>
                <a:srgbClr val="A50021"/>
              </a:buClr>
              <a:defRPr sz="2200">
                <a:solidFill>
                  <a:schemeClr val="accent4">
                    <a:lumMod val="10000"/>
                  </a:schemeClr>
                </a:solidFill>
                <a:effectLst/>
                <a:latin typeface="Calibri" panose="020F0502020204030204" pitchFamily="34" charset="0"/>
                <a:cs typeface="Calibri" panose="020F0502020204030204" pitchFamily="34" charset="0"/>
              </a:defRPr>
            </a:lvl4pPr>
            <a:lvl5pPr>
              <a:buClr>
                <a:srgbClr val="A50021"/>
              </a:buClr>
              <a:defRPr sz="2200">
                <a:solidFill>
                  <a:schemeClr val="accent4">
                    <a:lumMod val="10000"/>
                  </a:schemeClr>
                </a:solidFill>
                <a:effectLst/>
                <a:latin typeface="Calibri" panose="020F0502020204030204" pitchFamily="34" charset="0"/>
                <a:cs typeface="Calibri" panose="020F0502020204030204" pitchFamily="34" charset="0"/>
              </a:defRPr>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7" name="Rectangle 4"/>
          <p:cNvSpPr>
            <a:spLocks noGrp="1" noChangeArrowheads="1"/>
          </p:cNvSpPr>
          <p:nvPr>
            <p:ph type="dt" sz="half" idx="10"/>
          </p:nvPr>
        </p:nvSpPr>
        <p:spPr/>
        <p:txBody>
          <a:bodyPr/>
          <a:lstStyle>
            <a:lvl1pPr>
              <a:defRPr/>
            </a:lvl1pPr>
          </a:lstStyle>
          <a:p>
            <a:fld id="{0934479E-4C91-4BA6-878F-7D90746110E3}" type="datetimeFigureOut">
              <a:rPr lang="el-GR" smtClean="0"/>
              <a:pPr/>
              <a:t>19/5/2015</a:t>
            </a:fld>
            <a:endParaRPr lang="el-GR"/>
          </a:p>
        </p:txBody>
      </p:sp>
      <p:sp>
        <p:nvSpPr>
          <p:cNvPr id="8" name="Rectangle 5"/>
          <p:cNvSpPr>
            <a:spLocks noGrp="1" noChangeArrowheads="1"/>
          </p:cNvSpPr>
          <p:nvPr>
            <p:ph type="ftr" sz="quarter" idx="11"/>
          </p:nvPr>
        </p:nvSpPr>
        <p:spPr/>
        <p:txBody>
          <a:bodyPr/>
          <a:lstStyle>
            <a:lvl1pPr>
              <a:defRPr/>
            </a:lvl1pPr>
          </a:lstStyle>
          <a:p>
            <a:endParaRPr lang="el-GR"/>
          </a:p>
        </p:txBody>
      </p:sp>
      <p:sp>
        <p:nvSpPr>
          <p:cNvPr id="9" name="Rectangle 6"/>
          <p:cNvSpPr>
            <a:spLocks noGrp="1" noChangeArrowheads="1"/>
          </p:cNvSpPr>
          <p:nvPr>
            <p:ph type="sldNum" sz="quarter" idx="12"/>
          </p:nvPr>
        </p:nvSpPr>
        <p:spPr>
          <a:xfrm>
            <a:off x="6948488" y="6265863"/>
            <a:ext cx="2133600" cy="476250"/>
          </a:xfrm>
        </p:spPr>
        <p:txBody>
          <a:bodyPr/>
          <a:lstStyle>
            <a:lvl1pPr>
              <a:defRPr>
                <a:effectLst/>
              </a:defRPr>
            </a:lvl1pPr>
          </a:lstStyle>
          <a:p>
            <a:fld id="{44D73169-E2EF-43F7-9AA4-0C21BAEEFE25}" type="slidenum">
              <a:rPr lang="el-GR" smtClean="0"/>
              <a:pPr/>
              <a:t>‹#›</a:t>
            </a:fld>
            <a:endParaRPr lang="el-G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Στυλ κύριου τίτλου</a:t>
            </a:r>
            <a:endParaRPr lang="el-GR"/>
          </a:p>
        </p:txBody>
      </p:sp>
      <p:sp>
        <p:nvSpPr>
          <p:cNvPr id="3" name="2 - Θέση περιεχομένου"/>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el-GR">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30630710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lvl1pPr>
              <a:defRPr/>
            </a:lvl1pPr>
          </a:lstStyle>
          <a:p>
            <a:r>
              <a:rPr lang="el-GR" smtClean="0"/>
              <a:t>Στυλ κύριου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endParaRPr lang="el-GR">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18233405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endParaRPr lang="el-GR">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28058896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el-GR">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13662424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l-GR" noProof="0" dirty="0" smtClean="0"/>
              <a:t>Κάντε κλικ στο εικονίδιο για να προσθέσετε μια εικόνα</a:t>
            </a: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el-GR">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267024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Στυλ κύριου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l-GR">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39515141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sz="3600" b="1"/>
            </a:lvl1pPr>
          </a:lstStyle>
          <a:p>
            <a:r>
              <a:rPr lang="el-GR" smtClean="0"/>
              <a:t>Στυλ κύριου τίτλου</a:t>
            </a:r>
            <a:endParaRPr lang="el-GR" dirty="0"/>
          </a:p>
        </p:txBody>
      </p:sp>
      <p:sp>
        <p:nvSpPr>
          <p:cNvPr id="3" name="Θέση ημερομηνίας 2"/>
          <p:cNvSpPr>
            <a:spLocks noGrp="1"/>
          </p:cNvSpPr>
          <p:nvPr>
            <p:ph type="dt" sz="half" idx="10"/>
          </p:nvPr>
        </p:nvSpPr>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4" name="Θέση υποσέλιδου 3"/>
          <p:cNvSpPr>
            <a:spLocks noGrp="1"/>
          </p:cNvSpPr>
          <p:nvPr>
            <p:ph type="ftr" sz="quarter" idx="11"/>
          </p:nvPr>
        </p:nvSpPr>
        <p:spPr/>
        <p:txBody>
          <a:bodyPr/>
          <a:lstStyle>
            <a:lvl1pPr>
              <a:defRPr/>
            </a:lvl1pPr>
          </a:lstStyle>
          <a:p>
            <a:endParaRPr lang="el-GR">
              <a:solidFill>
                <a:srgbClr val="FFFFFF"/>
              </a:solidFill>
            </a:endParaRPr>
          </a:p>
        </p:txBody>
      </p:sp>
      <p:sp>
        <p:nvSpPr>
          <p:cNvPr id="5" name="Θέση αριθμού διαφάνειας 4"/>
          <p:cNvSpPr>
            <a:spLocks noGrp="1"/>
          </p:cNvSpPr>
          <p:nvPr>
            <p:ph type="sldNum" sz="quarter" idx="12"/>
          </p:nvPr>
        </p:nvSpPr>
        <p:spPr>
          <a:xfrm>
            <a:off x="6948488" y="6265863"/>
            <a:ext cx="2133600" cy="476250"/>
          </a:xfrm>
        </p:spPr>
        <p:txBody>
          <a:bodyPr/>
          <a:lstStyle>
            <a:lvl1pPr>
              <a:defRPr>
                <a:effectLst/>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11901393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92100"/>
            <a:ext cx="2057400" cy="5727700"/>
          </a:xfrm>
        </p:spPr>
        <p:txBody>
          <a:bodyPr vert="eaVert"/>
          <a:lstStyle/>
          <a:p>
            <a:r>
              <a:rPr lang="el-GR" smtClean="0"/>
              <a:t>Στυλ κύριου τίτλου</a:t>
            </a:r>
            <a:endParaRPr lang="el-GR"/>
          </a:p>
        </p:txBody>
      </p:sp>
      <p:sp>
        <p:nvSpPr>
          <p:cNvPr id="3" name="2 - Θέση κατακόρυφου κειμένου"/>
          <p:cNvSpPr>
            <a:spLocks noGrp="1"/>
          </p:cNvSpPr>
          <p:nvPr>
            <p:ph type="body" orient="vert" idx="1"/>
          </p:nvPr>
        </p:nvSpPr>
        <p:spPr>
          <a:xfrm>
            <a:off x="457200" y="292100"/>
            <a:ext cx="6019800" cy="5727700"/>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l-GR">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12071004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bl" preserve="1">
  <p:cSld name="Τίτλος και Πίνακ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92100"/>
            <a:ext cx="8229600" cy="1384300"/>
          </a:xfrm>
        </p:spPr>
        <p:txBody>
          <a:bodyPr/>
          <a:lstStyle/>
          <a:p>
            <a:r>
              <a:rPr lang="el-GR" smtClean="0"/>
              <a:t>Στυλ κύριου τίτλου</a:t>
            </a:r>
            <a:endParaRPr lang="el-GR"/>
          </a:p>
        </p:txBody>
      </p:sp>
      <p:sp>
        <p:nvSpPr>
          <p:cNvPr id="3" name="2 - Θέση πίνακα"/>
          <p:cNvSpPr>
            <a:spLocks noGrp="1"/>
          </p:cNvSpPr>
          <p:nvPr>
            <p:ph type="tbl" idx="1"/>
          </p:nvPr>
        </p:nvSpPr>
        <p:spPr>
          <a:xfrm>
            <a:off x="457200" y="1905000"/>
            <a:ext cx="8229600" cy="4114800"/>
          </a:xfrm>
        </p:spPr>
        <p:txBody>
          <a:bodyPr/>
          <a:lstStyle/>
          <a:p>
            <a:pPr lvl="0"/>
            <a:r>
              <a:rPr lang="el-GR" noProof="0" dirty="0" smtClean="0"/>
              <a:t>Κάντε κλικ στο εικονίδιο για να προσθέσετε έναν πίνακα</a:t>
            </a:r>
          </a:p>
        </p:txBody>
      </p:sp>
      <p:sp>
        <p:nvSpPr>
          <p:cNvPr id="4"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l-GR">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24995397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reserve="1">
  <p:cSld name="Αντικείμενο">
    <p:spTree>
      <p:nvGrpSpPr>
        <p:cNvPr id="1" name=""/>
        <p:cNvGrpSpPr/>
        <p:nvPr/>
      </p:nvGrpSpPr>
      <p:grpSpPr>
        <a:xfrm>
          <a:off x="0" y="0"/>
          <a:ext cx="0" cy="0"/>
          <a:chOff x="0" y="0"/>
          <a:chExt cx="0" cy="0"/>
        </a:xfrm>
      </p:grpSpPr>
      <p:sp>
        <p:nvSpPr>
          <p:cNvPr id="2" name="1 - Θέση περιεχομένου"/>
          <p:cNvSpPr>
            <a:spLocks noGrp="1"/>
          </p:cNvSpPr>
          <p:nvPr>
            <p:ph/>
          </p:nvPr>
        </p:nvSpPr>
        <p:spPr>
          <a:xfrm>
            <a:off x="457200" y="292100"/>
            <a:ext cx="8229600" cy="57277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3"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endParaRPr lang="el-GR">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1444841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Τίτλος και Αντικείμενο">
    <p:spTree>
      <p:nvGrpSpPr>
        <p:cNvPr id="1" name=""/>
        <p:cNvGrpSpPr/>
        <p:nvPr/>
      </p:nvGrpSpPr>
      <p:grpSpPr>
        <a:xfrm>
          <a:off x="0" y="0"/>
          <a:ext cx="0" cy="0"/>
          <a:chOff x="0" y="0"/>
          <a:chExt cx="0" cy="0"/>
        </a:xfrm>
      </p:grpSpPr>
      <p:sp>
        <p:nvSpPr>
          <p:cNvPr id="4" name="6 - Ορθογώνιο"/>
          <p:cNvSpPr/>
          <p:nvPr/>
        </p:nvSpPr>
        <p:spPr bwMode="white">
          <a:xfrm>
            <a:off x="0" y="1335088"/>
            <a:ext cx="9144000" cy="319087"/>
          </a:xfrm>
          <a:prstGeom prst="rect">
            <a:avLst/>
          </a:prstGeom>
          <a:solidFill>
            <a:srgbClr val="FFFFFF"/>
          </a:solidFill>
          <a:ln w="50800" cap="rnd" cmpd="dbl" algn="ctr">
            <a:noFill/>
            <a:prstDash val="solid"/>
          </a:ln>
          <a:effectLst/>
        </p:spPr>
        <p:txBody>
          <a:bodyPr anchor="ctr"/>
          <a:lstStyle/>
          <a:p>
            <a:pPr algn="ctr" fontAlgn="auto">
              <a:spcBef>
                <a:spcPts val="0"/>
              </a:spcBef>
              <a:spcAft>
                <a:spcPts val="0"/>
              </a:spcAft>
              <a:defRPr/>
            </a:pPr>
            <a:endParaRPr lang="en-US" kern="0" dirty="0">
              <a:solidFill>
                <a:prstClr val="white"/>
              </a:solidFill>
              <a:latin typeface="Tw Cen MT"/>
              <a:cs typeface="+mn-cs"/>
            </a:endParaRPr>
          </a:p>
        </p:txBody>
      </p:sp>
      <p:sp>
        <p:nvSpPr>
          <p:cNvPr id="5" name="7 - Ορθογώνιο"/>
          <p:cNvSpPr/>
          <p:nvPr/>
        </p:nvSpPr>
        <p:spPr>
          <a:xfrm>
            <a:off x="0" y="1379538"/>
            <a:ext cx="533400" cy="228600"/>
          </a:xfrm>
          <a:prstGeom prst="rect">
            <a:avLst/>
          </a:prstGeom>
          <a:solidFill>
            <a:srgbClr val="9F2936">
              <a:alpha val="100000"/>
            </a:srgbClr>
          </a:solidFill>
          <a:ln w="50800" cap="rnd" cmpd="dbl" algn="ctr">
            <a:noFill/>
            <a:prstDash val="solid"/>
          </a:ln>
          <a:effectLst/>
        </p:spPr>
        <p:txBody>
          <a:bodyPr anchor="ctr"/>
          <a:lstStyle/>
          <a:p>
            <a:pPr algn="ctr" fontAlgn="auto">
              <a:spcBef>
                <a:spcPts val="0"/>
              </a:spcBef>
              <a:spcAft>
                <a:spcPts val="0"/>
              </a:spcAft>
              <a:defRPr/>
            </a:pPr>
            <a:endParaRPr lang="en-US" kern="0" dirty="0">
              <a:solidFill>
                <a:prstClr val="white"/>
              </a:solidFill>
              <a:latin typeface="Tw Cen MT"/>
              <a:cs typeface="+mn-cs"/>
            </a:endParaRPr>
          </a:p>
        </p:txBody>
      </p:sp>
      <p:sp>
        <p:nvSpPr>
          <p:cNvPr id="6" name="8 - Ορθογώνιο"/>
          <p:cNvSpPr/>
          <p:nvPr/>
        </p:nvSpPr>
        <p:spPr>
          <a:xfrm>
            <a:off x="590550" y="1379538"/>
            <a:ext cx="8553450" cy="228600"/>
          </a:xfrm>
          <a:prstGeom prst="rect">
            <a:avLst/>
          </a:prstGeom>
          <a:solidFill>
            <a:srgbClr val="F07F09">
              <a:alpha val="100000"/>
            </a:srgbClr>
          </a:solidFill>
          <a:ln w="50800" cap="rnd" cmpd="dbl" algn="ctr">
            <a:noFill/>
            <a:prstDash val="solid"/>
          </a:ln>
          <a:effectLst/>
        </p:spPr>
        <p:txBody>
          <a:bodyPr anchor="ctr"/>
          <a:lstStyle/>
          <a:p>
            <a:pPr algn="ctr" fontAlgn="auto">
              <a:spcBef>
                <a:spcPts val="0"/>
              </a:spcBef>
              <a:spcAft>
                <a:spcPts val="0"/>
              </a:spcAft>
              <a:defRPr/>
            </a:pPr>
            <a:endParaRPr lang="en-US" kern="0" dirty="0">
              <a:solidFill>
                <a:prstClr val="white"/>
              </a:solidFill>
              <a:latin typeface="Tw Cen MT"/>
              <a:cs typeface="+mn-cs"/>
            </a:endParaRPr>
          </a:p>
        </p:txBody>
      </p:sp>
      <p:sp>
        <p:nvSpPr>
          <p:cNvPr id="2" name="1 - Τίτλος"/>
          <p:cNvSpPr>
            <a:spLocks noGrp="1"/>
          </p:cNvSpPr>
          <p:nvPr>
            <p:ph type="title"/>
          </p:nvPr>
        </p:nvSpPr>
        <p:spPr>
          <a:xfrm>
            <a:off x="457200" y="188639"/>
            <a:ext cx="8229600" cy="1090531"/>
          </a:xfrm>
        </p:spPr>
        <p:txBody>
          <a:bodyPr/>
          <a:lstStyle>
            <a:lvl1pPr>
              <a:defRPr sz="3600" b="1"/>
            </a:lvl1pPr>
          </a:lstStyle>
          <a:p>
            <a:r>
              <a:rPr lang="el-GR" smtClean="0"/>
              <a:t>Στυλ κύριου τίτλου</a:t>
            </a:r>
            <a:endParaRPr lang="el-GR" dirty="0"/>
          </a:p>
        </p:txBody>
      </p:sp>
      <p:sp>
        <p:nvSpPr>
          <p:cNvPr id="3" name="2 - Θέση περιεχομένου"/>
          <p:cNvSpPr>
            <a:spLocks noGrp="1"/>
          </p:cNvSpPr>
          <p:nvPr>
            <p:ph idx="1"/>
          </p:nvPr>
        </p:nvSpPr>
        <p:spPr>
          <a:xfrm>
            <a:off x="457200" y="1798786"/>
            <a:ext cx="8229600" cy="4582542"/>
          </a:xfrm>
        </p:spPr>
        <p:txBody>
          <a:bodyPr/>
          <a:lstStyle>
            <a:lvl1pPr marL="342900" indent="-342900">
              <a:buClr>
                <a:srgbClr val="A50021"/>
              </a:buClr>
              <a:buFont typeface="Wingdings" panose="05000000000000000000" pitchFamily="2" charset="2"/>
              <a:buChar char="Ø"/>
              <a:defRPr sz="2200">
                <a:solidFill>
                  <a:schemeClr val="accent4">
                    <a:lumMod val="10000"/>
                  </a:schemeClr>
                </a:solidFill>
                <a:effectLst/>
                <a:latin typeface="Calibri" panose="020F0502020204030204" pitchFamily="34" charset="0"/>
                <a:cs typeface="Calibri" panose="020F0502020204030204" pitchFamily="34" charset="0"/>
              </a:defRPr>
            </a:lvl1pPr>
            <a:lvl2pPr marL="742950" indent="-285750">
              <a:buClr>
                <a:srgbClr val="A50021"/>
              </a:buClr>
              <a:buFont typeface="Wingdings" panose="05000000000000000000" pitchFamily="2" charset="2"/>
              <a:buChar char="§"/>
              <a:defRPr sz="2200">
                <a:solidFill>
                  <a:schemeClr val="accent4">
                    <a:lumMod val="10000"/>
                  </a:schemeClr>
                </a:solidFill>
                <a:effectLst/>
                <a:latin typeface="Calibri" panose="020F0502020204030204" pitchFamily="34" charset="0"/>
                <a:cs typeface="Calibri" panose="020F0502020204030204" pitchFamily="34" charset="0"/>
              </a:defRPr>
            </a:lvl2pPr>
            <a:lvl3pPr>
              <a:buClr>
                <a:srgbClr val="A50021"/>
              </a:buClr>
              <a:defRPr sz="2200">
                <a:solidFill>
                  <a:schemeClr val="accent4">
                    <a:lumMod val="10000"/>
                  </a:schemeClr>
                </a:solidFill>
                <a:effectLst/>
                <a:latin typeface="Calibri" panose="020F0502020204030204" pitchFamily="34" charset="0"/>
                <a:cs typeface="Calibri" panose="020F0502020204030204" pitchFamily="34" charset="0"/>
              </a:defRPr>
            </a:lvl3pPr>
            <a:lvl4pPr>
              <a:buClr>
                <a:srgbClr val="A50021"/>
              </a:buClr>
              <a:defRPr sz="2200">
                <a:solidFill>
                  <a:schemeClr val="accent4">
                    <a:lumMod val="10000"/>
                  </a:schemeClr>
                </a:solidFill>
                <a:effectLst/>
                <a:latin typeface="Calibri" panose="020F0502020204030204" pitchFamily="34" charset="0"/>
                <a:cs typeface="Calibri" panose="020F0502020204030204" pitchFamily="34" charset="0"/>
              </a:defRPr>
            </a:lvl4pPr>
            <a:lvl5pPr>
              <a:buClr>
                <a:srgbClr val="A50021"/>
              </a:buClr>
              <a:defRPr sz="2200">
                <a:solidFill>
                  <a:schemeClr val="accent4">
                    <a:lumMod val="10000"/>
                  </a:schemeClr>
                </a:solidFill>
                <a:effectLst/>
                <a:latin typeface="Calibri" panose="020F0502020204030204" pitchFamily="34" charset="0"/>
                <a:cs typeface="Calibri" panose="020F0502020204030204" pitchFamily="34" charset="0"/>
              </a:defRPr>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7" name="Rectangle 4"/>
          <p:cNvSpPr>
            <a:spLocks noGrp="1" noChangeArrowheads="1"/>
          </p:cNvSpPr>
          <p:nvPr>
            <p:ph type="dt" sz="half" idx="10"/>
          </p:nvPr>
        </p:nvSpPr>
        <p:spPr/>
        <p:txBody>
          <a:bodyPr/>
          <a:lstStyle>
            <a:lvl1pPr>
              <a:defRPr/>
            </a:lvl1pPr>
          </a:lstStyle>
          <a:p>
            <a:fld id="{0934479E-4C91-4BA6-878F-7D90746110E3}" type="datetimeFigureOut">
              <a:rPr lang="el-GR" smtClean="0"/>
              <a:pPr/>
              <a:t>19/5/2015</a:t>
            </a:fld>
            <a:endParaRPr lang="el-GR"/>
          </a:p>
        </p:txBody>
      </p:sp>
      <p:sp>
        <p:nvSpPr>
          <p:cNvPr id="8" name="Rectangle 5"/>
          <p:cNvSpPr>
            <a:spLocks noGrp="1" noChangeArrowheads="1"/>
          </p:cNvSpPr>
          <p:nvPr>
            <p:ph type="ftr" sz="quarter" idx="11"/>
          </p:nvPr>
        </p:nvSpPr>
        <p:spPr/>
        <p:txBody>
          <a:bodyPr/>
          <a:lstStyle>
            <a:lvl1pPr>
              <a:defRPr/>
            </a:lvl1pPr>
          </a:lstStyle>
          <a:p>
            <a:endParaRPr lang="el-GR"/>
          </a:p>
        </p:txBody>
      </p:sp>
      <p:sp>
        <p:nvSpPr>
          <p:cNvPr id="9" name="Rectangle 6"/>
          <p:cNvSpPr>
            <a:spLocks noGrp="1" noChangeArrowheads="1"/>
          </p:cNvSpPr>
          <p:nvPr>
            <p:ph type="sldNum" sz="quarter" idx="12"/>
          </p:nvPr>
        </p:nvSpPr>
        <p:spPr>
          <a:xfrm>
            <a:off x="6948488" y="6265863"/>
            <a:ext cx="2133600" cy="476250"/>
          </a:xfrm>
        </p:spPr>
        <p:txBody>
          <a:bodyPr/>
          <a:lstStyle>
            <a:lvl1pPr>
              <a:defRPr>
                <a:effectLst/>
              </a:defRPr>
            </a:lvl1pPr>
          </a:lstStyle>
          <a:p>
            <a:fld id="{44D73169-E2EF-43F7-9AA4-0C21BAEEFE25}" type="slidenum">
              <a:rPr lang="el-GR" smtClean="0"/>
              <a:pPr/>
              <a:t>‹#›</a:t>
            </a:fld>
            <a:endParaRPr lang="el-G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AndObj" preserve="1">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92100"/>
            <a:ext cx="8229600" cy="1384300"/>
          </a:xfrm>
        </p:spPr>
        <p:txBody>
          <a:bodyPr/>
          <a:lstStyle/>
          <a:p>
            <a:r>
              <a:rPr lang="el-GR" smtClean="0"/>
              <a:t>Στυλ κύριου τίτλου</a:t>
            </a:r>
            <a:endParaRPr lang="el-GR"/>
          </a:p>
        </p:txBody>
      </p:sp>
      <p:sp>
        <p:nvSpPr>
          <p:cNvPr id="3" name="2 - Θέση κειμένου"/>
          <p:cNvSpPr>
            <a:spLocks noGrp="1"/>
          </p:cNvSpPr>
          <p:nvPr>
            <p:ph type="body" sz="half" idx="1"/>
          </p:nvPr>
        </p:nvSpPr>
        <p:spPr>
          <a:xfrm>
            <a:off x="457200" y="1905000"/>
            <a:ext cx="4038600" cy="41148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905000"/>
            <a:ext cx="4038600" cy="41148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el-GR">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31816701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pPr>
              <a:defRPr/>
            </a:pPr>
            <a:endParaRPr lang="el-GR" dirty="0">
              <a:solidFill>
                <a:srgbClr val="FFFFFF"/>
              </a:solidFill>
            </a:endParaRPr>
          </a:p>
        </p:txBody>
      </p:sp>
      <p:sp>
        <p:nvSpPr>
          <p:cNvPr id="501762"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l-GR" smtClean="0"/>
              <a:t>Στυλ κύριου τίτλου</a:t>
            </a:r>
            <a:endParaRPr lang="el-GR"/>
          </a:p>
        </p:txBody>
      </p:sp>
      <p:sp>
        <p:nvSpPr>
          <p:cNvPr id="50176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l-GR" smtClean="0"/>
              <a:t>Στυλ κύριου υπότιτλου</a:t>
            </a:r>
            <a:endParaRPr lang="el-GR"/>
          </a:p>
        </p:txBody>
      </p:sp>
      <p:sp>
        <p:nvSpPr>
          <p:cNvPr id="5" name="Rectangle 5"/>
          <p:cNvSpPr>
            <a:spLocks noGrp="1" noChangeArrowheads="1"/>
          </p:cNvSpPr>
          <p:nvPr>
            <p:ph type="ftr" sz="quarter" idx="10"/>
          </p:nvPr>
        </p:nvSpPr>
        <p:spPr/>
        <p:txBody>
          <a:bodyPr/>
          <a:lstStyle>
            <a:lvl1pPr>
              <a:defRPr/>
            </a:lvl1pPr>
          </a:lstStyle>
          <a:p>
            <a:endParaRPr lang="el-GR">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fld id="{44D73169-E2EF-43F7-9AA4-0C21BAEEFE25}" type="slidenum">
              <a:rPr lang="el-GR" smtClean="0"/>
              <a:pPr/>
              <a:t>‹#›</a:t>
            </a:fld>
            <a:endParaRPr lang="el-GR"/>
          </a:p>
        </p:txBody>
      </p:sp>
      <p:sp>
        <p:nvSpPr>
          <p:cNvPr id="7" name="Rectangle 7"/>
          <p:cNvSpPr>
            <a:spLocks noGrp="1" noChangeArrowheads="1"/>
          </p:cNvSpPr>
          <p:nvPr>
            <p:ph type="dt" sz="quarter" idx="12"/>
          </p:nvPr>
        </p:nvSpPr>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Tree>
    <p:extLst>
      <p:ext uri="{BB962C8B-B14F-4D97-AF65-F5344CB8AC3E}">
        <p14:creationId xmlns:p14="http://schemas.microsoft.com/office/powerpoint/2010/main" val="13142397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4" name="6 - Ορθογώνιο"/>
          <p:cNvSpPr/>
          <p:nvPr/>
        </p:nvSpPr>
        <p:spPr bwMode="white">
          <a:xfrm>
            <a:off x="0" y="1184275"/>
            <a:ext cx="9144000" cy="319088"/>
          </a:xfrm>
          <a:prstGeom prst="rect">
            <a:avLst/>
          </a:prstGeom>
          <a:solidFill>
            <a:srgbClr val="FFFFFF"/>
          </a:solidFill>
          <a:ln w="50800" cap="rnd" cmpd="dbl" algn="ctr">
            <a:noFill/>
            <a:prstDash val="solid"/>
          </a:ln>
          <a:effectLst/>
        </p:spPr>
        <p:txBody>
          <a:bodyPr anchor="ctr"/>
          <a:lstStyle/>
          <a:p>
            <a:pPr algn="ctr">
              <a:defRPr/>
            </a:pPr>
            <a:endParaRPr lang="en-US" kern="0" dirty="0">
              <a:solidFill>
                <a:prstClr val="white"/>
              </a:solidFill>
              <a:latin typeface="Tw Cen MT"/>
            </a:endParaRPr>
          </a:p>
        </p:txBody>
      </p:sp>
      <p:sp>
        <p:nvSpPr>
          <p:cNvPr id="5" name="7 - Ορθογώνιο"/>
          <p:cNvSpPr/>
          <p:nvPr/>
        </p:nvSpPr>
        <p:spPr>
          <a:xfrm>
            <a:off x="0" y="1228725"/>
            <a:ext cx="533400" cy="228600"/>
          </a:xfrm>
          <a:prstGeom prst="rect">
            <a:avLst/>
          </a:prstGeom>
          <a:solidFill>
            <a:srgbClr val="9F2936">
              <a:alpha val="100000"/>
            </a:srgbClr>
          </a:solidFill>
          <a:ln w="50800" cap="rnd" cmpd="dbl" algn="ctr">
            <a:noFill/>
            <a:prstDash val="solid"/>
          </a:ln>
          <a:effectLst/>
        </p:spPr>
        <p:txBody>
          <a:bodyPr anchor="ctr"/>
          <a:lstStyle/>
          <a:p>
            <a:pPr algn="ctr">
              <a:defRPr/>
            </a:pPr>
            <a:endParaRPr lang="en-US" kern="0" dirty="0">
              <a:solidFill>
                <a:prstClr val="white"/>
              </a:solidFill>
              <a:latin typeface="Tw Cen MT"/>
            </a:endParaRPr>
          </a:p>
        </p:txBody>
      </p:sp>
      <p:sp>
        <p:nvSpPr>
          <p:cNvPr id="6" name="8 - Ορθογώνιο"/>
          <p:cNvSpPr/>
          <p:nvPr/>
        </p:nvSpPr>
        <p:spPr>
          <a:xfrm>
            <a:off x="590550" y="1228725"/>
            <a:ext cx="8553450" cy="228600"/>
          </a:xfrm>
          <a:prstGeom prst="rect">
            <a:avLst/>
          </a:prstGeom>
          <a:solidFill>
            <a:srgbClr val="F07F09">
              <a:alpha val="100000"/>
            </a:srgbClr>
          </a:solidFill>
          <a:ln w="50800" cap="rnd" cmpd="dbl" algn="ctr">
            <a:noFill/>
            <a:prstDash val="solid"/>
          </a:ln>
          <a:effectLst/>
        </p:spPr>
        <p:txBody>
          <a:bodyPr anchor="ctr"/>
          <a:lstStyle/>
          <a:p>
            <a:pPr algn="ctr">
              <a:defRPr/>
            </a:pPr>
            <a:endParaRPr lang="en-US" kern="0" dirty="0">
              <a:solidFill>
                <a:prstClr val="white"/>
              </a:solidFill>
              <a:latin typeface="Tw Cen MT"/>
            </a:endParaRPr>
          </a:p>
        </p:txBody>
      </p:sp>
      <p:sp>
        <p:nvSpPr>
          <p:cNvPr id="2" name="1 - Τίτλος"/>
          <p:cNvSpPr>
            <a:spLocks noGrp="1"/>
          </p:cNvSpPr>
          <p:nvPr>
            <p:ph type="title"/>
          </p:nvPr>
        </p:nvSpPr>
        <p:spPr/>
        <p:txBody>
          <a:bodyPr/>
          <a:lstStyle>
            <a:lvl1pPr>
              <a:defRPr sz="3600" b="1"/>
            </a:lvl1pPr>
          </a:lstStyle>
          <a:p>
            <a:r>
              <a:rPr lang="el-GR" smtClean="0"/>
              <a:t>Στυλ κύριου τίτλου</a:t>
            </a:r>
            <a:endParaRPr lang="el-GR" dirty="0"/>
          </a:p>
        </p:txBody>
      </p:sp>
      <p:sp>
        <p:nvSpPr>
          <p:cNvPr id="3" name="2 - Θέση περιεχομένου"/>
          <p:cNvSpPr>
            <a:spLocks noGrp="1"/>
          </p:cNvSpPr>
          <p:nvPr>
            <p:ph idx="1"/>
          </p:nvPr>
        </p:nvSpPr>
        <p:spPr>
          <a:xfrm>
            <a:off x="457200" y="1702296"/>
            <a:ext cx="8229600" cy="4679032"/>
          </a:xfrm>
        </p:spPr>
        <p:txBody>
          <a:bodyPr/>
          <a:lstStyle>
            <a:lvl1pPr marL="342900" indent="-342900">
              <a:buClr>
                <a:srgbClr val="A50021"/>
              </a:buClr>
              <a:buFont typeface="Wingdings" panose="05000000000000000000" pitchFamily="2" charset="2"/>
              <a:buChar char="Ø"/>
              <a:defRPr sz="2200">
                <a:solidFill>
                  <a:schemeClr val="accent4">
                    <a:lumMod val="10000"/>
                  </a:schemeClr>
                </a:solidFill>
                <a:effectLst/>
                <a:latin typeface="Calibri" panose="020F0502020204030204" pitchFamily="34" charset="0"/>
                <a:cs typeface="Calibri" panose="020F0502020204030204" pitchFamily="34" charset="0"/>
              </a:defRPr>
            </a:lvl1pPr>
            <a:lvl2pPr marL="742950" indent="-285750">
              <a:buClr>
                <a:srgbClr val="A50021"/>
              </a:buClr>
              <a:buFont typeface="Wingdings" panose="05000000000000000000" pitchFamily="2" charset="2"/>
              <a:buChar char="§"/>
              <a:defRPr sz="2200">
                <a:solidFill>
                  <a:schemeClr val="accent4">
                    <a:lumMod val="10000"/>
                  </a:schemeClr>
                </a:solidFill>
                <a:effectLst/>
                <a:latin typeface="Calibri" panose="020F0502020204030204" pitchFamily="34" charset="0"/>
                <a:cs typeface="Calibri" panose="020F0502020204030204" pitchFamily="34" charset="0"/>
              </a:defRPr>
            </a:lvl2pPr>
            <a:lvl3pPr>
              <a:buClr>
                <a:srgbClr val="A50021"/>
              </a:buClr>
              <a:defRPr sz="2200">
                <a:solidFill>
                  <a:schemeClr val="accent4">
                    <a:lumMod val="10000"/>
                  </a:schemeClr>
                </a:solidFill>
                <a:effectLst/>
                <a:latin typeface="Calibri" panose="020F0502020204030204" pitchFamily="34" charset="0"/>
                <a:cs typeface="Calibri" panose="020F0502020204030204" pitchFamily="34" charset="0"/>
              </a:defRPr>
            </a:lvl3pPr>
            <a:lvl4pPr>
              <a:buClr>
                <a:srgbClr val="A50021"/>
              </a:buClr>
              <a:defRPr sz="2200">
                <a:solidFill>
                  <a:schemeClr val="accent4">
                    <a:lumMod val="10000"/>
                  </a:schemeClr>
                </a:solidFill>
                <a:effectLst/>
                <a:latin typeface="Calibri" panose="020F0502020204030204" pitchFamily="34" charset="0"/>
                <a:cs typeface="Calibri" panose="020F0502020204030204" pitchFamily="34" charset="0"/>
              </a:defRPr>
            </a:lvl4pPr>
            <a:lvl5pPr>
              <a:buClr>
                <a:srgbClr val="A50021"/>
              </a:buClr>
              <a:defRPr sz="2200">
                <a:solidFill>
                  <a:schemeClr val="accent4">
                    <a:lumMod val="10000"/>
                  </a:schemeClr>
                </a:solidFill>
                <a:effectLst/>
                <a:latin typeface="Calibri" panose="020F0502020204030204" pitchFamily="34" charset="0"/>
                <a:cs typeface="Calibri" panose="020F0502020204030204" pitchFamily="34" charset="0"/>
              </a:defRPr>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7" name="Rectangle 4"/>
          <p:cNvSpPr>
            <a:spLocks noGrp="1" noChangeArrowheads="1"/>
          </p:cNvSpPr>
          <p:nvPr>
            <p:ph type="dt" sz="half" idx="10"/>
          </p:nvPr>
        </p:nvSpPr>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8" name="Rectangle 5"/>
          <p:cNvSpPr>
            <a:spLocks noGrp="1" noChangeArrowheads="1"/>
          </p:cNvSpPr>
          <p:nvPr>
            <p:ph type="ftr" sz="quarter" idx="11"/>
          </p:nvPr>
        </p:nvSpPr>
        <p:spPr/>
        <p:txBody>
          <a:bodyPr/>
          <a:lstStyle>
            <a:lvl1pPr>
              <a:defRPr/>
            </a:lvl1pPr>
          </a:lstStyle>
          <a:p>
            <a:endParaRPr lang="el-GR">
              <a:solidFill>
                <a:srgbClr val="FFFFFF"/>
              </a:solidFill>
            </a:endParaRPr>
          </a:p>
        </p:txBody>
      </p:sp>
      <p:sp>
        <p:nvSpPr>
          <p:cNvPr id="9" name="Rectangle 6"/>
          <p:cNvSpPr>
            <a:spLocks noGrp="1" noChangeArrowheads="1"/>
          </p:cNvSpPr>
          <p:nvPr>
            <p:ph type="sldNum" sz="quarter" idx="12"/>
          </p:nvPr>
        </p:nvSpPr>
        <p:spPr>
          <a:xfrm>
            <a:off x="6948488" y="6265863"/>
            <a:ext cx="2133600" cy="476250"/>
          </a:xfrm>
        </p:spPr>
        <p:txBody>
          <a:bodyPr/>
          <a:lstStyle>
            <a:lvl1pPr>
              <a:defRPr>
                <a:effectLst/>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36648984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1_Τίτλος και Αντικείμενο">
    <p:spTree>
      <p:nvGrpSpPr>
        <p:cNvPr id="1" name=""/>
        <p:cNvGrpSpPr/>
        <p:nvPr/>
      </p:nvGrpSpPr>
      <p:grpSpPr>
        <a:xfrm>
          <a:off x="0" y="0"/>
          <a:ext cx="0" cy="0"/>
          <a:chOff x="0" y="0"/>
          <a:chExt cx="0" cy="0"/>
        </a:xfrm>
      </p:grpSpPr>
      <p:sp>
        <p:nvSpPr>
          <p:cNvPr id="4" name="6 - Ορθογώνιο"/>
          <p:cNvSpPr/>
          <p:nvPr/>
        </p:nvSpPr>
        <p:spPr bwMode="white">
          <a:xfrm>
            <a:off x="0" y="1335088"/>
            <a:ext cx="9144000" cy="319087"/>
          </a:xfrm>
          <a:prstGeom prst="rect">
            <a:avLst/>
          </a:prstGeom>
          <a:solidFill>
            <a:srgbClr val="FFFFFF"/>
          </a:solidFill>
          <a:ln w="50800" cap="rnd" cmpd="dbl" algn="ctr">
            <a:noFill/>
            <a:prstDash val="solid"/>
          </a:ln>
          <a:effectLst/>
        </p:spPr>
        <p:txBody>
          <a:bodyPr anchor="ctr"/>
          <a:lstStyle/>
          <a:p>
            <a:pPr algn="ctr">
              <a:defRPr/>
            </a:pPr>
            <a:endParaRPr lang="en-US" kern="0" dirty="0">
              <a:solidFill>
                <a:prstClr val="white"/>
              </a:solidFill>
              <a:latin typeface="Tw Cen MT"/>
            </a:endParaRPr>
          </a:p>
        </p:txBody>
      </p:sp>
      <p:sp>
        <p:nvSpPr>
          <p:cNvPr id="5" name="7 - Ορθογώνιο"/>
          <p:cNvSpPr/>
          <p:nvPr/>
        </p:nvSpPr>
        <p:spPr>
          <a:xfrm>
            <a:off x="0" y="1379538"/>
            <a:ext cx="533400" cy="228600"/>
          </a:xfrm>
          <a:prstGeom prst="rect">
            <a:avLst/>
          </a:prstGeom>
          <a:solidFill>
            <a:srgbClr val="9F2936">
              <a:alpha val="100000"/>
            </a:srgbClr>
          </a:solidFill>
          <a:ln w="50800" cap="rnd" cmpd="dbl" algn="ctr">
            <a:noFill/>
            <a:prstDash val="solid"/>
          </a:ln>
          <a:effectLst/>
        </p:spPr>
        <p:txBody>
          <a:bodyPr anchor="ctr"/>
          <a:lstStyle/>
          <a:p>
            <a:pPr algn="ctr">
              <a:defRPr/>
            </a:pPr>
            <a:endParaRPr lang="en-US" kern="0" dirty="0">
              <a:solidFill>
                <a:prstClr val="white"/>
              </a:solidFill>
              <a:latin typeface="Tw Cen MT"/>
            </a:endParaRPr>
          </a:p>
        </p:txBody>
      </p:sp>
      <p:sp>
        <p:nvSpPr>
          <p:cNvPr id="6" name="8 - Ορθογώνιο"/>
          <p:cNvSpPr/>
          <p:nvPr/>
        </p:nvSpPr>
        <p:spPr>
          <a:xfrm>
            <a:off x="590550" y="1379538"/>
            <a:ext cx="8553450" cy="228600"/>
          </a:xfrm>
          <a:prstGeom prst="rect">
            <a:avLst/>
          </a:prstGeom>
          <a:solidFill>
            <a:srgbClr val="F07F09">
              <a:alpha val="100000"/>
            </a:srgbClr>
          </a:solidFill>
          <a:ln w="50800" cap="rnd" cmpd="dbl" algn="ctr">
            <a:noFill/>
            <a:prstDash val="solid"/>
          </a:ln>
          <a:effectLst/>
        </p:spPr>
        <p:txBody>
          <a:bodyPr anchor="ctr"/>
          <a:lstStyle/>
          <a:p>
            <a:pPr algn="ctr">
              <a:defRPr/>
            </a:pPr>
            <a:endParaRPr lang="en-US" kern="0" dirty="0">
              <a:solidFill>
                <a:prstClr val="white"/>
              </a:solidFill>
              <a:latin typeface="Tw Cen MT"/>
            </a:endParaRPr>
          </a:p>
        </p:txBody>
      </p:sp>
      <p:sp>
        <p:nvSpPr>
          <p:cNvPr id="2" name="1 - Τίτλος"/>
          <p:cNvSpPr>
            <a:spLocks noGrp="1"/>
          </p:cNvSpPr>
          <p:nvPr>
            <p:ph type="title"/>
          </p:nvPr>
        </p:nvSpPr>
        <p:spPr>
          <a:xfrm>
            <a:off x="457200" y="188639"/>
            <a:ext cx="8229600" cy="1090531"/>
          </a:xfrm>
        </p:spPr>
        <p:txBody>
          <a:bodyPr/>
          <a:lstStyle>
            <a:lvl1pPr>
              <a:defRPr sz="3600" b="1"/>
            </a:lvl1pPr>
          </a:lstStyle>
          <a:p>
            <a:r>
              <a:rPr lang="el-GR" smtClean="0"/>
              <a:t>Στυλ κύριου τίτλου</a:t>
            </a:r>
            <a:endParaRPr lang="el-GR" dirty="0"/>
          </a:p>
        </p:txBody>
      </p:sp>
      <p:sp>
        <p:nvSpPr>
          <p:cNvPr id="3" name="2 - Θέση περιεχομένου"/>
          <p:cNvSpPr>
            <a:spLocks noGrp="1"/>
          </p:cNvSpPr>
          <p:nvPr>
            <p:ph idx="1"/>
          </p:nvPr>
        </p:nvSpPr>
        <p:spPr>
          <a:xfrm>
            <a:off x="457200" y="1798786"/>
            <a:ext cx="8229600" cy="4582542"/>
          </a:xfrm>
        </p:spPr>
        <p:txBody>
          <a:bodyPr/>
          <a:lstStyle>
            <a:lvl1pPr marL="342900" indent="-342900">
              <a:buClr>
                <a:srgbClr val="A50021"/>
              </a:buClr>
              <a:buFont typeface="Wingdings" panose="05000000000000000000" pitchFamily="2" charset="2"/>
              <a:buChar char="Ø"/>
              <a:defRPr sz="2200">
                <a:solidFill>
                  <a:schemeClr val="accent4">
                    <a:lumMod val="10000"/>
                  </a:schemeClr>
                </a:solidFill>
                <a:effectLst/>
                <a:latin typeface="Calibri" panose="020F0502020204030204" pitchFamily="34" charset="0"/>
                <a:cs typeface="Calibri" panose="020F0502020204030204" pitchFamily="34" charset="0"/>
              </a:defRPr>
            </a:lvl1pPr>
            <a:lvl2pPr marL="742950" indent="-285750">
              <a:buClr>
                <a:srgbClr val="A50021"/>
              </a:buClr>
              <a:buFont typeface="Wingdings" panose="05000000000000000000" pitchFamily="2" charset="2"/>
              <a:buChar char="§"/>
              <a:defRPr sz="2200">
                <a:solidFill>
                  <a:schemeClr val="accent4">
                    <a:lumMod val="10000"/>
                  </a:schemeClr>
                </a:solidFill>
                <a:effectLst/>
                <a:latin typeface="Calibri" panose="020F0502020204030204" pitchFamily="34" charset="0"/>
                <a:cs typeface="Calibri" panose="020F0502020204030204" pitchFamily="34" charset="0"/>
              </a:defRPr>
            </a:lvl2pPr>
            <a:lvl3pPr>
              <a:buClr>
                <a:srgbClr val="A50021"/>
              </a:buClr>
              <a:defRPr sz="2200">
                <a:solidFill>
                  <a:schemeClr val="accent4">
                    <a:lumMod val="10000"/>
                  </a:schemeClr>
                </a:solidFill>
                <a:effectLst/>
                <a:latin typeface="Calibri" panose="020F0502020204030204" pitchFamily="34" charset="0"/>
                <a:cs typeface="Calibri" panose="020F0502020204030204" pitchFamily="34" charset="0"/>
              </a:defRPr>
            </a:lvl3pPr>
            <a:lvl4pPr>
              <a:buClr>
                <a:srgbClr val="A50021"/>
              </a:buClr>
              <a:defRPr sz="2200">
                <a:solidFill>
                  <a:schemeClr val="accent4">
                    <a:lumMod val="10000"/>
                  </a:schemeClr>
                </a:solidFill>
                <a:effectLst/>
                <a:latin typeface="Calibri" panose="020F0502020204030204" pitchFamily="34" charset="0"/>
                <a:cs typeface="Calibri" panose="020F0502020204030204" pitchFamily="34" charset="0"/>
              </a:defRPr>
            </a:lvl4pPr>
            <a:lvl5pPr>
              <a:buClr>
                <a:srgbClr val="A50021"/>
              </a:buClr>
              <a:defRPr sz="2200">
                <a:solidFill>
                  <a:schemeClr val="accent4">
                    <a:lumMod val="10000"/>
                  </a:schemeClr>
                </a:solidFill>
                <a:effectLst/>
                <a:latin typeface="Calibri" panose="020F0502020204030204" pitchFamily="34" charset="0"/>
                <a:cs typeface="Calibri" panose="020F0502020204030204" pitchFamily="34" charset="0"/>
              </a:defRPr>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7" name="Rectangle 4"/>
          <p:cNvSpPr>
            <a:spLocks noGrp="1" noChangeArrowheads="1"/>
          </p:cNvSpPr>
          <p:nvPr>
            <p:ph type="dt" sz="half" idx="10"/>
          </p:nvPr>
        </p:nvSpPr>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8" name="Rectangle 5"/>
          <p:cNvSpPr>
            <a:spLocks noGrp="1" noChangeArrowheads="1"/>
          </p:cNvSpPr>
          <p:nvPr>
            <p:ph type="ftr" sz="quarter" idx="11"/>
          </p:nvPr>
        </p:nvSpPr>
        <p:spPr/>
        <p:txBody>
          <a:bodyPr/>
          <a:lstStyle>
            <a:lvl1pPr>
              <a:defRPr/>
            </a:lvl1pPr>
          </a:lstStyle>
          <a:p>
            <a:endParaRPr lang="el-GR">
              <a:solidFill>
                <a:srgbClr val="FFFFFF"/>
              </a:solidFill>
            </a:endParaRPr>
          </a:p>
        </p:txBody>
      </p:sp>
      <p:sp>
        <p:nvSpPr>
          <p:cNvPr id="9" name="Rectangle 6"/>
          <p:cNvSpPr>
            <a:spLocks noGrp="1" noChangeArrowheads="1"/>
          </p:cNvSpPr>
          <p:nvPr>
            <p:ph type="sldNum" sz="quarter" idx="12"/>
          </p:nvPr>
        </p:nvSpPr>
        <p:spPr>
          <a:xfrm>
            <a:off x="6948488" y="6265863"/>
            <a:ext cx="2133600" cy="476250"/>
          </a:xfrm>
        </p:spPr>
        <p:txBody>
          <a:bodyPr/>
          <a:lstStyle>
            <a:lvl1pPr>
              <a:defRPr>
                <a:effectLst/>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3253836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smtClean="0"/>
              <a:t>Στυλ υποδείγματος κειμένου</a:t>
            </a:r>
          </a:p>
        </p:txBody>
      </p:sp>
      <p:sp>
        <p:nvSpPr>
          <p:cNvPr id="4"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l-GR">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42028036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Στυλ κύριου τίτλου</a:t>
            </a:r>
            <a:endParaRPr lang="el-GR"/>
          </a:p>
        </p:txBody>
      </p:sp>
      <p:sp>
        <p:nvSpPr>
          <p:cNvPr id="3" name="2 - Θέση περιεχομένου"/>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el-GR">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16440501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lvl1pPr>
              <a:defRPr/>
            </a:lvl1pPr>
          </a:lstStyle>
          <a:p>
            <a:r>
              <a:rPr lang="el-GR" smtClean="0"/>
              <a:t>Στυλ κύριου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endParaRPr lang="el-GR">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23578573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endParaRPr lang="el-GR">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38573610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el-GR">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26089821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l-GR" noProof="0" dirty="0" smtClean="0"/>
              <a:t>Κάντε κλικ στο εικονίδιο για να προσθέσετε μια εικόνα</a:t>
            </a: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el-GR">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3152165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smtClean="0"/>
              <a:t>Στυλ υποδείγματος κειμένου</a:t>
            </a:r>
          </a:p>
        </p:txBody>
      </p:sp>
      <p:sp>
        <p:nvSpPr>
          <p:cNvPr id="4"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pPr/>
              <a:t>19/5/2015</a:t>
            </a:fld>
            <a:endParaRPr lang="el-GR"/>
          </a:p>
        </p:txBody>
      </p:sp>
      <p:sp>
        <p:nvSpPr>
          <p:cNvPr id="5" name="Rectangle 5"/>
          <p:cNvSpPr>
            <a:spLocks noGrp="1" noChangeArrowheads="1"/>
          </p:cNvSpPr>
          <p:nvPr>
            <p:ph type="ftr" sz="quarter" idx="11"/>
          </p:nvPr>
        </p:nvSpPr>
        <p:spPr>
          <a:ln/>
        </p:spPr>
        <p:txBody>
          <a:bodyPr/>
          <a:lstStyle>
            <a:lvl1pPr>
              <a:defRPr/>
            </a:lvl1pPr>
          </a:lstStyle>
          <a:p>
            <a:endParaRPr lang="el-GR"/>
          </a:p>
        </p:txBody>
      </p:sp>
      <p:sp>
        <p:nvSpPr>
          <p:cNvPr id="6"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Στυλ κύριου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l-GR">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34618068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sz="3600" b="1"/>
            </a:lvl1pPr>
          </a:lstStyle>
          <a:p>
            <a:r>
              <a:rPr lang="el-GR" smtClean="0"/>
              <a:t>Στυλ κύριου τίτλου</a:t>
            </a:r>
            <a:endParaRPr lang="el-GR" dirty="0"/>
          </a:p>
        </p:txBody>
      </p:sp>
      <p:sp>
        <p:nvSpPr>
          <p:cNvPr id="3" name="Θέση ημερομηνίας 2"/>
          <p:cNvSpPr>
            <a:spLocks noGrp="1"/>
          </p:cNvSpPr>
          <p:nvPr>
            <p:ph type="dt" sz="half" idx="10"/>
          </p:nvPr>
        </p:nvSpPr>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4" name="Θέση υποσέλιδου 3"/>
          <p:cNvSpPr>
            <a:spLocks noGrp="1"/>
          </p:cNvSpPr>
          <p:nvPr>
            <p:ph type="ftr" sz="quarter" idx="11"/>
          </p:nvPr>
        </p:nvSpPr>
        <p:spPr/>
        <p:txBody>
          <a:bodyPr/>
          <a:lstStyle>
            <a:lvl1pPr>
              <a:defRPr/>
            </a:lvl1pPr>
          </a:lstStyle>
          <a:p>
            <a:endParaRPr lang="el-GR">
              <a:solidFill>
                <a:srgbClr val="FFFFFF"/>
              </a:solidFill>
            </a:endParaRPr>
          </a:p>
        </p:txBody>
      </p:sp>
      <p:sp>
        <p:nvSpPr>
          <p:cNvPr id="5" name="Θέση αριθμού διαφάνειας 4"/>
          <p:cNvSpPr>
            <a:spLocks noGrp="1"/>
          </p:cNvSpPr>
          <p:nvPr>
            <p:ph type="sldNum" sz="quarter" idx="12"/>
          </p:nvPr>
        </p:nvSpPr>
        <p:spPr>
          <a:xfrm>
            <a:off x="6948488" y="6265863"/>
            <a:ext cx="2133600" cy="476250"/>
          </a:xfrm>
        </p:spPr>
        <p:txBody>
          <a:bodyPr/>
          <a:lstStyle>
            <a:lvl1pPr>
              <a:defRPr>
                <a:effectLst/>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34777397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92100"/>
            <a:ext cx="2057400" cy="5727700"/>
          </a:xfrm>
        </p:spPr>
        <p:txBody>
          <a:bodyPr vert="eaVert"/>
          <a:lstStyle/>
          <a:p>
            <a:r>
              <a:rPr lang="el-GR" smtClean="0"/>
              <a:t>Στυλ κύριου τίτλου</a:t>
            </a:r>
            <a:endParaRPr lang="el-GR"/>
          </a:p>
        </p:txBody>
      </p:sp>
      <p:sp>
        <p:nvSpPr>
          <p:cNvPr id="3" name="2 - Θέση κατακόρυφου κειμένου"/>
          <p:cNvSpPr>
            <a:spLocks noGrp="1"/>
          </p:cNvSpPr>
          <p:nvPr>
            <p:ph type="body" orient="vert" idx="1"/>
          </p:nvPr>
        </p:nvSpPr>
        <p:spPr>
          <a:xfrm>
            <a:off x="457200" y="292100"/>
            <a:ext cx="6019800" cy="5727700"/>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l-GR">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42222068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bl" preserve="1">
  <p:cSld name="Τίτλος και Πίνακ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92100"/>
            <a:ext cx="8229600" cy="1384300"/>
          </a:xfrm>
        </p:spPr>
        <p:txBody>
          <a:bodyPr/>
          <a:lstStyle/>
          <a:p>
            <a:r>
              <a:rPr lang="el-GR" smtClean="0"/>
              <a:t>Στυλ κύριου τίτλου</a:t>
            </a:r>
            <a:endParaRPr lang="el-GR"/>
          </a:p>
        </p:txBody>
      </p:sp>
      <p:sp>
        <p:nvSpPr>
          <p:cNvPr id="3" name="2 - Θέση πίνακα"/>
          <p:cNvSpPr>
            <a:spLocks noGrp="1"/>
          </p:cNvSpPr>
          <p:nvPr>
            <p:ph type="tbl" idx="1"/>
          </p:nvPr>
        </p:nvSpPr>
        <p:spPr>
          <a:xfrm>
            <a:off x="457200" y="1905000"/>
            <a:ext cx="8229600" cy="4114800"/>
          </a:xfrm>
        </p:spPr>
        <p:txBody>
          <a:bodyPr/>
          <a:lstStyle/>
          <a:p>
            <a:pPr lvl="0"/>
            <a:r>
              <a:rPr lang="el-GR" noProof="0" dirty="0" smtClean="0"/>
              <a:t>Κάντε κλικ στο εικονίδιο για να προσθέσετε έναν πίνακα</a:t>
            </a:r>
          </a:p>
        </p:txBody>
      </p:sp>
      <p:sp>
        <p:nvSpPr>
          <p:cNvPr id="4"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l-GR">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18567492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Only" preserve="1">
  <p:cSld name="Αντικείμενο">
    <p:spTree>
      <p:nvGrpSpPr>
        <p:cNvPr id="1" name=""/>
        <p:cNvGrpSpPr/>
        <p:nvPr/>
      </p:nvGrpSpPr>
      <p:grpSpPr>
        <a:xfrm>
          <a:off x="0" y="0"/>
          <a:ext cx="0" cy="0"/>
          <a:chOff x="0" y="0"/>
          <a:chExt cx="0" cy="0"/>
        </a:xfrm>
      </p:grpSpPr>
      <p:sp>
        <p:nvSpPr>
          <p:cNvPr id="2" name="1 - Θέση περιεχομένου"/>
          <p:cNvSpPr>
            <a:spLocks noGrp="1"/>
          </p:cNvSpPr>
          <p:nvPr>
            <p:ph/>
          </p:nvPr>
        </p:nvSpPr>
        <p:spPr>
          <a:xfrm>
            <a:off x="457200" y="292100"/>
            <a:ext cx="8229600" cy="57277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3"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endParaRPr lang="el-GR">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42679300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Obj" preserve="1">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92100"/>
            <a:ext cx="8229600" cy="1384300"/>
          </a:xfrm>
        </p:spPr>
        <p:txBody>
          <a:bodyPr/>
          <a:lstStyle/>
          <a:p>
            <a:r>
              <a:rPr lang="el-GR" smtClean="0"/>
              <a:t>Στυλ κύριου τίτλου</a:t>
            </a:r>
            <a:endParaRPr lang="el-GR"/>
          </a:p>
        </p:txBody>
      </p:sp>
      <p:sp>
        <p:nvSpPr>
          <p:cNvPr id="3" name="2 - Θέση κειμένου"/>
          <p:cNvSpPr>
            <a:spLocks noGrp="1"/>
          </p:cNvSpPr>
          <p:nvPr>
            <p:ph type="body" sz="half" idx="1"/>
          </p:nvPr>
        </p:nvSpPr>
        <p:spPr>
          <a:xfrm>
            <a:off x="457200" y="1905000"/>
            <a:ext cx="4038600" cy="41148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905000"/>
            <a:ext cx="4038600" cy="41148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el-GR">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1005672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pPr>
              <a:defRPr/>
            </a:pPr>
            <a:endParaRPr lang="el-GR" dirty="0">
              <a:solidFill>
                <a:srgbClr val="FFFFFF"/>
              </a:solidFill>
            </a:endParaRPr>
          </a:p>
        </p:txBody>
      </p:sp>
      <p:sp>
        <p:nvSpPr>
          <p:cNvPr id="501762"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l-GR" smtClean="0"/>
              <a:t>Στυλ κύριου τίτλου</a:t>
            </a:r>
            <a:endParaRPr lang="el-GR"/>
          </a:p>
        </p:txBody>
      </p:sp>
      <p:sp>
        <p:nvSpPr>
          <p:cNvPr id="50176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l-GR" smtClean="0"/>
              <a:t>Στυλ κύριου υπότιτλου</a:t>
            </a:r>
            <a:endParaRPr lang="el-GR"/>
          </a:p>
        </p:txBody>
      </p:sp>
      <p:sp>
        <p:nvSpPr>
          <p:cNvPr id="5" name="Rectangle 5"/>
          <p:cNvSpPr>
            <a:spLocks noGrp="1" noChangeArrowheads="1"/>
          </p:cNvSpPr>
          <p:nvPr>
            <p:ph type="ftr" sz="quarter" idx="10"/>
          </p:nvPr>
        </p:nvSpPr>
        <p:spPr/>
        <p:txBody>
          <a:bodyPr/>
          <a:lstStyle>
            <a:lvl1pPr>
              <a:defRPr/>
            </a:lvl1pPr>
          </a:lstStyle>
          <a:p>
            <a:endParaRPr lang="el-GR">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fld id="{44D73169-E2EF-43F7-9AA4-0C21BAEEFE25}" type="slidenum">
              <a:rPr lang="el-GR" smtClean="0"/>
              <a:pPr/>
              <a:t>‹#›</a:t>
            </a:fld>
            <a:endParaRPr lang="el-GR"/>
          </a:p>
        </p:txBody>
      </p:sp>
      <p:sp>
        <p:nvSpPr>
          <p:cNvPr id="7" name="Rectangle 7"/>
          <p:cNvSpPr>
            <a:spLocks noGrp="1" noChangeArrowheads="1"/>
          </p:cNvSpPr>
          <p:nvPr>
            <p:ph type="dt" sz="quarter" idx="12"/>
          </p:nvPr>
        </p:nvSpPr>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Tree>
    <p:extLst>
      <p:ext uri="{BB962C8B-B14F-4D97-AF65-F5344CB8AC3E}">
        <p14:creationId xmlns:p14="http://schemas.microsoft.com/office/powerpoint/2010/main" val="30244204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4" name="6 - Ορθογώνιο"/>
          <p:cNvSpPr/>
          <p:nvPr/>
        </p:nvSpPr>
        <p:spPr bwMode="white">
          <a:xfrm>
            <a:off x="0" y="1184275"/>
            <a:ext cx="9144000" cy="319088"/>
          </a:xfrm>
          <a:prstGeom prst="rect">
            <a:avLst/>
          </a:prstGeom>
          <a:solidFill>
            <a:srgbClr val="FFFFFF"/>
          </a:solidFill>
          <a:ln w="50800" cap="rnd" cmpd="dbl" algn="ctr">
            <a:noFill/>
            <a:prstDash val="solid"/>
          </a:ln>
          <a:effectLst/>
        </p:spPr>
        <p:txBody>
          <a:bodyPr anchor="ctr"/>
          <a:lstStyle/>
          <a:p>
            <a:pPr algn="ctr">
              <a:defRPr/>
            </a:pPr>
            <a:endParaRPr lang="en-US" kern="0" dirty="0">
              <a:solidFill>
                <a:prstClr val="white"/>
              </a:solidFill>
              <a:latin typeface="Tw Cen MT"/>
            </a:endParaRPr>
          </a:p>
        </p:txBody>
      </p:sp>
      <p:sp>
        <p:nvSpPr>
          <p:cNvPr id="5" name="7 - Ορθογώνιο"/>
          <p:cNvSpPr/>
          <p:nvPr/>
        </p:nvSpPr>
        <p:spPr>
          <a:xfrm>
            <a:off x="0" y="1228725"/>
            <a:ext cx="533400" cy="228600"/>
          </a:xfrm>
          <a:prstGeom prst="rect">
            <a:avLst/>
          </a:prstGeom>
          <a:solidFill>
            <a:srgbClr val="9F2936">
              <a:alpha val="100000"/>
            </a:srgbClr>
          </a:solidFill>
          <a:ln w="50800" cap="rnd" cmpd="dbl" algn="ctr">
            <a:noFill/>
            <a:prstDash val="solid"/>
          </a:ln>
          <a:effectLst/>
        </p:spPr>
        <p:txBody>
          <a:bodyPr anchor="ctr"/>
          <a:lstStyle/>
          <a:p>
            <a:pPr algn="ctr">
              <a:defRPr/>
            </a:pPr>
            <a:endParaRPr lang="en-US" kern="0" dirty="0">
              <a:solidFill>
                <a:prstClr val="white"/>
              </a:solidFill>
              <a:latin typeface="Tw Cen MT"/>
            </a:endParaRPr>
          </a:p>
        </p:txBody>
      </p:sp>
      <p:sp>
        <p:nvSpPr>
          <p:cNvPr id="6" name="8 - Ορθογώνιο"/>
          <p:cNvSpPr/>
          <p:nvPr/>
        </p:nvSpPr>
        <p:spPr>
          <a:xfrm>
            <a:off x="590550" y="1228725"/>
            <a:ext cx="8553450" cy="228600"/>
          </a:xfrm>
          <a:prstGeom prst="rect">
            <a:avLst/>
          </a:prstGeom>
          <a:solidFill>
            <a:srgbClr val="F07F09">
              <a:alpha val="100000"/>
            </a:srgbClr>
          </a:solidFill>
          <a:ln w="50800" cap="rnd" cmpd="dbl" algn="ctr">
            <a:noFill/>
            <a:prstDash val="solid"/>
          </a:ln>
          <a:effectLst/>
        </p:spPr>
        <p:txBody>
          <a:bodyPr anchor="ctr"/>
          <a:lstStyle/>
          <a:p>
            <a:pPr algn="ctr">
              <a:defRPr/>
            </a:pPr>
            <a:endParaRPr lang="en-US" kern="0" dirty="0">
              <a:solidFill>
                <a:prstClr val="white"/>
              </a:solidFill>
              <a:latin typeface="Tw Cen MT"/>
            </a:endParaRPr>
          </a:p>
        </p:txBody>
      </p:sp>
      <p:sp>
        <p:nvSpPr>
          <p:cNvPr id="2" name="1 - Τίτλος"/>
          <p:cNvSpPr>
            <a:spLocks noGrp="1"/>
          </p:cNvSpPr>
          <p:nvPr>
            <p:ph type="title"/>
          </p:nvPr>
        </p:nvSpPr>
        <p:spPr/>
        <p:txBody>
          <a:bodyPr/>
          <a:lstStyle>
            <a:lvl1pPr>
              <a:defRPr sz="3600" b="1"/>
            </a:lvl1pPr>
          </a:lstStyle>
          <a:p>
            <a:r>
              <a:rPr lang="el-GR" smtClean="0"/>
              <a:t>Στυλ κύριου τίτλου</a:t>
            </a:r>
            <a:endParaRPr lang="el-GR" dirty="0"/>
          </a:p>
        </p:txBody>
      </p:sp>
      <p:sp>
        <p:nvSpPr>
          <p:cNvPr id="3" name="2 - Θέση περιεχομένου"/>
          <p:cNvSpPr>
            <a:spLocks noGrp="1"/>
          </p:cNvSpPr>
          <p:nvPr>
            <p:ph idx="1"/>
          </p:nvPr>
        </p:nvSpPr>
        <p:spPr>
          <a:xfrm>
            <a:off x="457200" y="1702296"/>
            <a:ext cx="8229600" cy="4679032"/>
          </a:xfrm>
        </p:spPr>
        <p:txBody>
          <a:bodyPr/>
          <a:lstStyle>
            <a:lvl1pPr marL="342900" indent="-342900">
              <a:buClr>
                <a:srgbClr val="A50021"/>
              </a:buClr>
              <a:buFont typeface="Wingdings" panose="05000000000000000000" pitchFamily="2" charset="2"/>
              <a:buChar char="Ø"/>
              <a:defRPr sz="2200">
                <a:solidFill>
                  <a:schemeClr val="accent4">
                    <a:lumMod val="10000"/>
                  </a:schemeClr>
                </a:solidFill>
                <a:effectLst/>
                <a:latin typeface="Calibri" panose="020F0502020204030204" pitchFamily="34" charset="0"/>
                <a:cs typeface="Calibri" panose="020F0502020204030204" pitchFamily="34" charset="0"/>
              </a:defRPr>
            </a:lvl1pPr>
            <a:lvl2pPr marL="742950" indent="-285750">
              <a:buClr>
                <a:srgbClr val="A50021"/>
              </a:buClr>
              <a:buFont typeface="Wingdings" panose="05000000000000000000" pitchFamily="2" charset="2"/>
              <a:buChar char="§"/>
              <a:defRPr sz="2200">
                <a:solidFill>
                  <a:schemeClr val="accent4">
                    <a:lumMod val="10000"/>
                  </a:schemeClr>
                </a:solidFill>
                <a:effectLst/>
                <a:latin typeface="Calibri" panose="020F0502020204030204" pitchFamily="34" charset="0"/>
                <a:cs typeface="Calibri" panose="020F0502020204030204" pitchFamily="34" charset="0"/>
              </a:defRPr>
            </a:lvl2pPr>
            <a:lvl3pPr>
              <a:buClr>
                <a:srgbClr val="A50021"/>
              </a:buClr>
              <a:defRPr sz="2200">
                <a:solidFill>
                  <a:schemeClr val="accent4">
                    <a:lumMod val="10000"/>
                  </a:schemeClr>
                </a:solidFill>
                <a:effectLst/>
                <a:latin typeface="Calibri" panose="020F0502020204030204" pitchFamily="34" charset="0"/>
                <a:cs typeface="Calibri" panose="020F0502020204030204" pitchFamily="34" charset="0"/>
              </a:defRPr>
            </a:lvl3pPr>
            <a:lvl4pPr>
              <a:buClr>
                <a:srgbClr val="A50021"/>
              </a:buClr>
              <a:defRPr sz="2200">
                <a:solidFill>
                  <a:schemeClr val="accent4">
                    <a:lumMod val="10000"/>
                  </a:schemeClr>
                </a:solidFill>
                <a:effectLst/>
                <a:latin typeface="Calibri" panose="020F0502020204030204" pitchFamily="34" charset="0"/>
                <a:cs typeface="Calibri" panose="020F0502020204030204" pitchFamily="34" charset="0"/>
              </a:defRPr>
            </a:lvl4pPr>
            <a:lvl5pPr>
              <a:buClr>
                <a:srgbClr val="A50021"/>
              </a:buClr>
              <a:defRPr sz="2200">
                <a:solidFill>
                  <a:schemeClr val="accent4">
                    <a:lumMod val="10000"/>
                  </a:schemeClr>
                </a:solidFill>
                <a:effectLst/>
                <a:latin typeface="Calibri" panose="020F0502020204030204" pitchFamily="34" charset="0"/>
                <a:cs typeface="Calibri" panose="020F0502020204030204" pitchFamily="34" charset="0"/>
              </a:defRPr>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7" name="Rectangle 4"/>
          <p:cNvSpPr>
            <a:spLocks noGrp="1" noChangeArrowheads="1"/>
          </p:cNvSpPr>
          <p:nvPr>
            <p:ph type="dt" sz="half" idx="10"/>
          </p:nvPr>
        </p:nvSpPr>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8" name="Rectangle 5"/>
          <p:cNvSpPr>
            <a:spLocks noGrp="1" noChangeArrowheads="1"/>
          </p:cNvSpPr>
          <p:nvPr>
            <p:ph type="ftr" sz="quarter" idx="11"/>
          </p:nvPr>
        </p:nvSpPr>
        <p:spPr/>
        <p:txBody>
          <a:bodyPr/>
          <a:lstStyle>
            <a:lvl1pPr>
              <a:defRPr/>
            </a:lvl1pPr>
          </a:lstStyle>
          <a:p>
            <a:endParaRPr lang="el-GR">
              <a:solidFill>
                <a:srgbClr val="FFFFFF"/>
              </a:solidFill>
            </a:endParaRPr>
          </a:p>
        </p:txBody>
      </p:sp>
      <p:sp>
        <p:nvSpPr>
          <p:cNvPr id="9" name="Rectangle 6"/>
          <p:cNvSpPr>
            <a:spLocks noGrp="1" noChangeArrowheads="1"/>
          </p:cNvSpPr>
          <p:nvPr>
            <p:ph type="sldNum" sz="quarter" idx="12"/>
          </p:nvPr>
        </p:nvSpPr>
        <p:spPr>
          <a:xfrm>
            <a:off x="6948488" y="6265863"/>
            <a:ext cx="2133600" cy="476250"/>
          </a:xfrm>
        </p:spPr>
        <p:txBody>
          <a:bodyPr/>
          <a:lstStyle>
            <a:lvl1pPr>
              <a:defRPr>
                <a:effectLst/>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36717881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1_Τίτλος και Αντικείμενο">
    <p:spTree>
      <p:nvGrpSpPr>
        <p:cNvPr id="1" name=""/>
        <p:cNvGrpSpPr/>
        <p:nvPr/>
      </p:nvGrpSpPr>
      <p:grpSpPr>
        <a:xfrm>
          <a:off x="0" y="0"/>
          <a:ext cx="0" cy="0"/>
          <a:chOff x="0" y="0"/>
          <a:chExt cx="0" cy="0"/>
        </a:xfrm>
      </p:grpSpPr>
      <p:sp>
        <p:nvSpPr>
          <p:cNvPr id="4" name="6 - Ορθογώνιο"/>
          <p:cNvSpPr/>
          <p:nvPr/>
        </p:nvSpPr>
        <p:spPr bwMode="white">
          <a:xfrm>
            <a:off x="0" y="1335088"/>
            <a:ext cx="9144000" cy="319087"/>
          </a:xfrm>
          <a:prstGeom prst="rect">
            <a:avLst/>
          </a:prstGeom>
          <a:solidFill>
            <a:srgbClr val="FFFFFF"/>
          </a:solidFill>
          <a:ln w="50800" cap="rnd" cmpd="dbl" algn="ctr">
            <a:noFill/>
            <a:prstDash val="solid"/>
          </a:ln>
          <a:effectLst/>
        </p:spPr>
        <p:txBody>
          <a:bodyPr anchor="ctr"/>
          <a:lstStyle/>
          <a:p>
            <a:pPr algn="ctr">
              <a:defRPr/>
            </a:pPr>
            <a:endParaRPr lang="en-US" kern="0" dirty="0">
              <a:solidFill>
                <a:prstClr val="white"/>
              </a:solidFill>
              <a:latin typeface="Tw Cen MT"/>
            </a:endParaRPr>
          </a:p>
        </p:txBody>
      </p:sp>
      <p:sp>
        <p:nvSpPr>
          <p:cNvPr id="5" name="7 - Ορθογώνιο"/>
          <p:cNvSpPr/>
          <p:nvPr/>
        </p:nvSpPr>
        <p:spPr>
          <a:xfrm>
            <a:off x="0" y="1379538"/>
            <a:ext cx="533400" cy="228600"/>
          </a:xfrm>
          <a:prstGeom prst="rect">
            <a:avLst/>
          </a:prstGeom>
          <a:solidFill>
            <a:srgbClr val="9F2936">
              <a:alpha val="100000"/>
            </a:srgbClr>
          </a:solidFill>
          <a:ln w="50800" cap="rnd" cmpd="dbl" algn="ctr">
            <a:noFill/>
            <a:prstDash val="solid"/>
          </a:ln>
          <a:effectLst/>
        </p:spPr>
        <p:txBody>
          <a:bodyPr anchor="ctr"/>
          <a:lstStyle/>
          <a:p>
            <a:pPr algn="ctr">
              <a:defRPr/>
            </a:pPr>
            <a:endParaRPr lang="en-US" kern="0" dirty="0">
              <a:solidFill>
                <a:prstClr val="white"/>
              </a:solidFill>
              <a:latin typeface="Tw Cen MT"/>
            </a:endParaRPr>
          </a:p>
        </p:txBody>
      </p:sp>
      <p:sp>
        <p:nvSpPr>
          <p:cNvPr id="6" name="8 - Ορθογώνιο"/>
          <p:cNvSpPr/>
          <p:nvPr/>
        </p:nvSpPr>
        <p:spPr>
          <a:xfrm>
            <a:off x="590550" y="1379538"/>
            <a:ext cx="8553450" cy="228600"/>
          </a:xfrm>
          <a:prstGeom prst="rect">
            <a:avLst/>
          </a:prstGeom>
          <a:solidFill>
            <a:srgbClr val="F07F09">
              <a:alpha val="100000"/>
            </a:srgbClr>
          </a:solidFill>
          <a:ln w="50800" cap="rnd" cmpd="dbl" algn="ctr">
            <a:noFill/>
            <a:prstDash val="solid"/>
          </a:ln>
          <a:effectLst/>
        </p:spPr>
        <p:txBody>
          <a:bodyPr anchor="ctr"/>
          <a:lstStyle/>
          <a:p>
            <a:pPr algn="ctr">
              <a:defRPr/>
            </a:pPr>
            <a:endParaRPr lang="en-US" kern="0" dirty="0">
              <a:solidFill>
                <a:prstClr val="white"/>
              </a:solidFill>
              <a:latin typeface="Tw Cen MT"/>
            </a:endParaRPr>
          </a:p>
        </p:txBody>
      </p:sp>
      <p:sp>
        <p:nvSpPr>
          <p:cNvPr id="2" name="1 - Τίτλος"/>
          <p:cNvSpPr>
            <a:spLocks noGrp="1"/>
          </p:cNvSpPr>
          <p:nvPr>
            <p:ph type="title"/>
          </p:nvPr>
        </p:nvSpPr>
        <p:spPr>
          <a:xfrm>
            <a:off x="457200" y="188639"/>
            <a:ext cx="8229600" cy="1090531"/>
          </a:xfrm>
        </p:spPr>
        <p:txBody>
          <a:bodyPr/>
          <a:lstStyle>
            <a:lvl1pPr>
              <a:defRPr sz="3600" b="1"/>
            </a:lvl1pPr>
          </a:lstStyle>
          <a:p>
            <a:r>
              <a:rPr lang="el-GR" smtClean="0"/>
              <a:t>Στυλ κύριου τίτλου</a:t>
            </a:r>
            <a:endParaRPr lang="el-GR" dirty="0"/>
          </a:p>
        </p:txBody>
      </p:sp>
      <p:sp>
        <p:nvSpPr>
          <p:cNvPr id="3" name="2 - Θέση περιεχομένου"/>
          <p:cNvSpPr>
            <a:spLocks noGrp="1"/>
          </p:cNvSpPr>
          <p:nvPr>
            <p:ph idx="1"/>
          </p:nvPr>
        </p:nvSpPr>
        <p:spPr>
          <a:xfrm>
            <a:off x="457200" y="1798786"/>
            <a:ext cx="8229600" cy="4582542"/>
          </a:xfrm>
        </p:spPr>
        <p:txBody>
          <a:bodyPr/>
          <a:lstStyle>
            <a:lvl1pPr marL="342900" indent="-342900">
              <a:buClr>
                <a:srgbClr val="A50021"/>
              </a:buClr>
              <a:buFont typeface="Wingdings" panose="05000000000000000000" pitchFamily="2" charset="2"/>
              <a:buChar char="Ø"/>
              <a:defRPr sz="2200">
                <a:solidFill>
                  <a:schemeClr val="accent4">
                    <a:lumMod val="10000"/>
                  </a:schemeClr>
                </a:solidFill>
                <a:effectLst/>
                <a:latin typeface="Calibri" panose="020F0502020204030204" pitchFamily="34" charset="0"/>
                <a:cs typeface="Calibri" panose="020F0502020204030204" pitchFamily="34" charset="0"/>
              </a:defRPr>
            </a:lvl1pPr>
            <a:lvl2pPr marL="742950" indent="-285750">
              <a:buClr>
                <a:srgbClr val="A50021"/>
              </a:buClr>
              <a:buFont typeface="Wingdings" panose="05000000000000000000" pitchFamily="2" charset="2"/>
              <a:buChar char="§"/>
              <a:defRPr sz="2200">
                <a:solidFill>
                  <a:schemeClr val="accent4">
                    <a:lumMod val="10000"/>
                  </a:schemeClr>
                </a:solidFill>
                <a:effectLst/>
                <a:latin typeface="Calibri" panose="020F0502020204030204" pitchFamily="34" charset="0"/>
                <a:cs typeface="Calibri" panose="020F0502020204030204" pitchFamily="34" charset="0"/>
              </a:defRPr>
            </a:lvl2pPr>
            <a:lvl3pPr>
              <a:buClr>
                <a:srgbClr val="A50021"/>
              </a:buClr>
              <a:defRPr sz="2200">
                <a:solidFill>
                  <a:schemeClr val="accent4">
                    <a:lumMod val="10000"/>
                  </a:schemeClr>
                </a:solidFill>
                <a:effectLst/>
                <a:latin typeface="Calibri" panose="020F0502020204030204" pitchFamily="34" charset="0"/>
                <a:cs typeface="Calibri" panose="020F0502020204030204" pitchFamily="34" charset="0"/>
              </a:defRPr>
            </a:lvl3pPr>
            <a:lvl4pPr>
              <a:buClr>
                <a:srgbClr val="A50021"/>
              </a:buClr>
              <a:defRPr sz="2200">
                <a:solidFill>
                  <a:schemeClr val="accent4">
                    <a:lumMod val="10000"/>
                  </a:schemeClr>
                </a:solidFill>
                <a:effectLst/>
                <a:latin typeface="Calibri" panose="020F0502020204030204" pitchFamily="34" charset="0"/>
                <a:cs typeface="Calibri" panose="020F0502020204030204" pitchFamily="34" charset="0"/>
              </a:defRPr>
            </a:lvl4pPr>
            <a:lvl5pPr>
              <a:buClr>
                <a:srgbClr val="A50021"/>
              </a:buClr>
              <a:defRPr sz="2200">
                <a:solidFill>
                  <a:schemeClr val="accent4">
                    <a:lumMod val="10000"/>
                  </a:schemeClr>
                </a:solidFill>
                <a:effectLst/>
                <a:latin typeface="Calibri" panose="020F0502020204030204" pitchFamily="34" charset="0"/>
                <a:cs typeface="Calibri" panose="020F0502020204030204" pitchFamily="34" charset="0"/>
              </a:defRPr>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7" name="Rectangle 4"/>
          <p:cNvSpPr>
            <a:spLocks noGrp="1" noChangeArrowheads="1"/>
          </p:cNvSpPr>
          <p:nvPr>
            <p:ph type="dt" sz="half" idx="10"/>
          </p:nvPr>
        </p:nvSpPr>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8" name="Rectangle 5"/>
          <p:cNvSpPr>
            <a:spLocks noGrp="1" noChangeArrowheads="1"/>
          </p:cNvSpPr>
          <p:nvPr>
            <p:ph type="ftr" sz="quarter" idx="11"/>
          </p:nvPr>
        </p:nvSpPr>
        <p:spPr/>
        <p:txBody>
          <a:bodyPr/>
          <a:lstStyle>
            <a:lvl1pPr>
              <a:defRPr/>
            </a:lvl1pPr>
          </a:lstStyle>
          <a:p>
            <a:endParaRPr lang="el-GR">
              <a:solidFill>
                <a:srgbClr val="FFFFFF"/>
              </a:solidFill>
            </a:endParaRPr>
          </a:p>
        </p:txBody>
      </p:sp>
      <p:sp>
        <p:nvSpPr>
          <p:cNvPr id="9" name="Rectangle 6"/>
          <p:cNvSpPr>
            <a:spLocks noGrp="1" noChangeArrowheads="1"/>
          </p:cNvSpPr>
          <p:nvPr>
            <p:ph type="sldNum" sz="quarter" idx="12"/>
          </p:nvPr>
        </p:nvSpPr>
        <p:spPr>
          <a:xfrm>
            <a:off x="6948488" y="6265863"/>
            <a:ext cx="2133600" cy="476250"/>
          </a:xfrm>
        </p:spPr>
        <p:txBody>
          <a:bodyPr/>
          <a:lstStyle>
            <a:lvl1pPr>
              <a:defRPr>
                <a:effectLst/>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32059194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smtClean="0"/>
              <a:t>Στυλ υποδείγματος κειμένου</a:t>
            </a:r>
          </a:p>
        </p:txBody>
      </p:sp>
      <p:sp>
        <p:nvSpPr>
          <p:cNvPr id="4"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l-GR">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215705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Στυλ κύριου τίτλου</a:t>
            </a:r>
            <a:endParaRPr lang="el-GR"/>
          </a:p>
        </p:txBody>
      </p:sp>
      <p:sp>
        <p:nvSpPr>
          <p:cNvPr id="3" name="2 - Θέση περιεχομένου"/>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pPr/>
              <a:t>19/5/2015</a:t>
            </a:fld>
            <a:endParaRPr lang="el-GR"/>
          </a:p>
        </p:txBody>
      </p:sp>
      <p:sp>
        <p:nvSpPr>
          <p:cNvPr id="6" name="Rectangle 5"/>
          <p:cNvSpPr>
            <a:spLocks noGrp="1" noChangeArrowheads="1"/>
          </p:cNvSpPr>
          <p:nvPr>
            <p:ph type="ftr" sz="quarter" idx="11"/>
          </p:nvPr>
        </p:nvSpPr>
        <p:spPr>
          <a:ln/>
        </p:spPr>
        <p:txBody>
          <a:bodyPr/>
          <a:lstStyle>
            <a:lvl1pPr>
              <a:defRPr/>
            </a:lvl1pPr>
          </a:lstStyle>
          <a:p>
            <a:endParaRPr lang="el-GR"/>
          </a:p>
        </p:txBody>
      </p:sp>
      <p:sp>
        <p:nvSpPr>
          <p:cNvPr id="7"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Στυλ κύριου τίτλου</a:t>
            </a:r>
            <a:endParaRPr lang="el-GR"/>
          </a:p>
        </p:txBody>
      </p:sp>
      <p:sp>
        <p:nvSpPr>
          <p:cNvPr id="3" name="2 - Θέση περιεχομένου"/>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el-GR">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37269945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lvl1pPr>
              <a:defRPr/>
            </a:lvl1pPr>
          </a:lstStyle>
          <a:p>
            <a:r>
              <a:rPr lang="el-GR" smtClean="0"/>
              <a:t>Στυλ κύριου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endParaRPr lang="el-GR">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7542924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endParaRPr lang="el-GR">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3748856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el-GR">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39132009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l-GR" noProof="0" dirty="0" smtClean="0"/>
              <a:t>Κάντε κλικ στο εικονίδιο για να προσθέσετε μια εικόνα</a:t>
            </a: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el-GR">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31923557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Στυλ κύριου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l-GR">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15746746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sz="3600" b="1"/>
            </a:lvl1pPr>
          </a:lstStyle>
          <a:p>
            <a:r>
              <a:rPr lang="el-GR" smtClean="0"/>
              <a:t>Στυλ κύριου τίτλου</a:t>
            </a:r>
            <a:endParaRPr lang="el-GR" dirty="0"/>
          </a:p>
        </p:txBody>
      </p:sp>
      <p:sp>
        <p:nvSpPr>
          <p:cNvPr id="3" name="Θέση ημερομηνίας 2"/>
          <p:cNvSpPr>
            <a:spLocks noGrp="1"/>
          </p:cNvSpPr>
          <p:nvPr>
            <p:ph type="dt" sz="half" idx="10"/>
          </p:nvPr>
        </p:nvSpPr>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4" name="Θέση υποσέλιδου 3"/>
          <p:cNvSpPr>
            <a:spLocks noGrp="1"/>
          </p:cNvSpPr>
          <p:nvPr>
            <p:ph type="ftr" sz="quarter" idx="11"/>
          </p:nvPr>
        </p:nvSpPr>
        <p:spPr/>
        <p:txBody>
          <a:bodyPr/>
          <a:lstStyle>
            <a:lvl1pPr>
              <a:defRPr/>
            </a:lvl1pPr>
          </a:lstStyle>
          <a:p>
            <a:endParaRPr lang="el-GR">
              <a:solidFill>
                <a:srgbClr val="FFFFFF"/>
              </a:solidFill>
            </a:endParaRPr>
          </a:p>
        </p:txBody>
      </p:sp>
      <p:sp>
        <p:nvSpPr>
          <p:cNvPr id="5" name="Θέση αριθμού διαφάνειας 4"/>
          <p:cNvSpPr>
            <a:spLocks noGrp="1"/>
          </p:cNvSpPr>
          <p:nvPr>
            <p:ph type="sldNum" sz="quarter" idx="12"/>
          </p:nvPr>
        </p:nvSpPr>
        <p:spPr>
          <a:xfrm>
            <a:off x="6948488" y="6265863"/>
            <a:ext cx="2133600" cy="476250"/>
          </a:xfrm>
        </p:spPr>
        <p:txBody>
          <a:bodyPr/>
          <a:lstStyle>
            <a:lvl1pPr>
              <a:defRPr>
                <a:effectLst/>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41850677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92100"/>
            <a:ext cx="2057400" cy="5727700"/>
          </a:xfrm>
        </p:spPr>
        <p:txBody>
          <a:bodyPr vert="eaVert"/>
          <a:lstStyle/>
          <a:p>
            <a:r>
              <a:rPr lang="el-GR" smtClean="0"/>
              <a:t>Στυλ κύριου τίτλου</a:t>
            </a:r>
            <a:endParaRPr lang="el-GR"/>
          </a:p>
        </p:txBody>
      </p:sp>
      <p:sp>
        <p:nvSpPr>
          <p:cNvPr id="3" name="2 - Θέση κατακόρυφου κειμένου"/>
          <p:cNvSpPr>
            <a:spLocks noGrp="1"/>
          </p:cNvSpPr>
          <p:nvPr>
            <p:ph type="body" orient="vert" idx="1"/>
          </p:nvPr>
        </p:nvSpPr>
        <p:spPr>
          <a:xfrm>
            <a:off x="457200" y="292100"/>
            <a:ext cx="6019800" cy="5727700"/>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l-GR">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41291922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bl" preserve="1">
  <p:cSld name="Τίτλος και Πίνακ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92100"/>
            <a:ext cx="8229600" cy="1384300"/>
          </a:xfrm>
        </p:spPr>
        <p:txBody>
          <a:bodyPr/>
          <a:lstStyle/>
          <a:p>
            <a:r>
              <a:rPr lang="el-GR" smtClean="0"/>
              <a:t>Στυλ κύριου τίτλου</a:t>
            </a:r>
            <a:endParaRPr lang="el-GR"/>
          </a:p>
        </p:txBody>
      </p:sp>
      <p:sp>
        <p:nvSpPr>
          <p:cNvPr id="3" name="2 - Θέση πίνακα"/>
          <p:cNvSpPr>
            <a:spLocks noGrp="1"/>
          </p:cNvSpPr>
          <p:nvPr>
            <p:ph type="tbl" idx="1"/>
          </p:nvPr>
        </p:nvSpPr>
        <p:spPr>
          <a:xfrm>
            <a:off x="457200" y="1905000"/>
            <a:ext cx="8229600" cy="4114800"/>
          </a:xfrm>
        </p:spPr>
        <p:txBody>
          <a:bodyPr/>
          <a:lstStyle/>
          <a:p>
            <a:pPr lvl="0"/>
            <a:r>
              <a:rPr lang="el-GR" noProof="0" dirty="0" smtClean="0"/>
              <a:t>Κάντε κλικ στο εικονίδιο για να προσθέσετε έναν πίνακα</a:t>
            </a:r>
          </a:p>
        </p:txBody>
      </p:sp>
      <p:sp>
        <p:nvSpPr>
          <p:cNvPr id="4"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l-GR">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18482476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Only" preserve="1">
  <p:cSld name="Αντικείμενο">
    <p:spTree>
      <p:nvGrpSpPr>
        <p:cNvPr id="1" name=""/>
        <p:cNvGrpSpPr/>
        <p:nvPr/>
      </p:nvGrpSpPr>
      <p:grpSpPr>
        <a:xfrm>
          <a:off x="0" y="0"/>
          <a:ext cx="0" cy="0"/>
          <a:chOff x="0" y="0"/>
          <a:chExt cx="0" cy="0"/>
        </a:xfrm>
      </p:grpSpPr>
      <p:sp>
        <p:nvSpPr>
          <p:cNvPr id="2" name="1 - Θέση περιεχομένου"/>
          <p:cNvSpPr>
            <a:spLocks noGrp="1"/>
          </p:cNvSpPr>
          <p:nvPr>
            <p:ph/>
          </p:nvPr>
        </p:nvSpPr>
        <p:spPr>
          <a:xfrm>
            <a:off x="457200" y="292100"/>
            <a:ext cx="8229600" cy="57277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3"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endParaRPr lang="el-GR">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4129850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lvl1pPr>
              <a:defRPr/>
            </a:lvl1pPr>
          </a:lstStyle>
          <a:p>
            <a:r>
              <a:rPr lang="el-GR" smtClean="0"/>
              <a:t>Στυλ κύριου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pPr/>
              <a:t>19/5/2015</a:t>
            </a:fld>
            <a:endParaRPr lang="el-GR"/>
          </a:p>
        </p:txBody>
      </p:sp>
      <p:sp>
        <p:nvSpPr>
          <p:cNvPr id="8" name="Rectangle 5"/>
          <p:cNvSpPr>
            <a:spLocks noGrp="1" noChangeArrowheads="1"/>
          </p:cNvSpPr>
          <p:nvPr>
            <p:ph type="ftr" sz="quarter" idx="11"/>
          </p:nvPr>
        </p:nvSpPr>
        <p:spPr>
          <a:ln/>
        </p:spPr>
        <p:txBody>
          <a:bodyPr/>
          <a:lstStyle>
            <a:lvl1pPr>
              <a:defRPr/>
            </a:lvl1pPr>
          </a:lstStyle>
          <a:p>
            <a:endParaRPr lang="el-GR"/>
          </a:p>
        </p:txBody>
      </p:sp>
      <p:sp>
        <p:nvSpPr>
          <p:cNvPr id="9"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Obj" preserve="1">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92100"/>
            <a:ext cx="8229600" cy="1384300"/>
          </a:xfrm>
        </p:spPr>
        <p:txBody>
          <a:bodyPr/>
          <a:lstStyle/>
          <a:p>
            <a:r>
              <a:rPr lang="el-GR" smtClean="0"/>
              <a:t>Στυλ κύριου τίτλου</a:t>
            </a:r>
            <a:endParaRPr lang="el-GR"/>
          </a:p>
        </p:txBody>
      </p:sp>
      <p:sp>
        <p:nvSpPr>
          <p:cNvPr id="3" name="2 - Θέση κειμένου"/>
          <p:cNvSpPr>
            <a:spLocks noGrp="1"/>
          </p:cNvSpPr>
          <p:nvPr>
            <p:ph type="body" sz="half" idx="1"/>
          </p:nvPr>
        </p:nvSpPr>
        <p:spPr>
          <a:xfrm>
            <a:off x="457200" y="1905000"/>
            <a:ext cx="4038600" cy="41148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905000"/>
            <a:ext cx="4038600" cy="41148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el-GR">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21868575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pPr>
              <a:defRPr/>
            </a:pPr>
            <a:endParaRPr lang="el-GR" dirty="0">
              <a:solidFill>
                <a:srgbClr val="FFFFFF"/>
              </a:solidFill>
            </a:endParaRPr>
          </a:p>
        </p:txBody>
      </p:sp>
      <p:sp>
        <p:nvSpPr>
          <p:cNvPr id="501762"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l-GR" smtClean="0"/>
              <a:t>Στυλ κύριου τίτλου</a:t>
            </a:r>
            <a:endParaRPr lang="el-GR"/>
          </a:p>
        </p:txBody>
      </p:sp>
      <p:sp>
        <p:nvSpPr>
          <p:cNvPr id="50176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l-GR" smtClean="0"/>
              <a:t>Στυλ κύριου υπότιτλου</a:t>
            </a:r>
            <a:endParaRPr lang="el-GR"/>
          </a:p>
        </p:txBody>
      </p:sp>
      <p:sp>
        <p:nvSpPr>
          <p:cNvPr id="5" name="Rectangle 5"/>
          <p:cNvSpPr>
            <a:spLocks noGrp="1" noChangeArrowheads="1"/>
          </p:cNvSpPr>
          <p:nvPr>
            <p:ph type="ftr" sz="quarter" idx="10"/>
          </p:nvPr>
        </p:nvSpPr>
        <p:spPr/>
        <p:txBody>
          <a:bodyPr/>
          <a:lstStyle>
            <a:lvl1pPr>
              <a:defRPr/>
            </a:lvl1pPr>
          </a:lstStyle>
          <a:p>
            <a:endParaRPr lang="el-GR">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fld id="{44D73169-E2EF-43F7-9AA4-0C21BAEEFE25}" type="slidenum">
              <a:rPr lang="el-GR" smtClean="0"/>
              <a:pPr/>
              <a:t>‹#›</a:t>
            </a:fld>
            <a:endParaRPr lang="el-GR"/>
          </a:p>
        </p:txBody>
      </p:sp>
      <p:sp>
        <p:nvSpPr>
          <p:cNvPr id="7" name="Rectangle 7"/>
          <p:cNvSpPr>
            <a:spLocks noGrp="1" noChangeArrowheads="1"/>
          </p:cNvSpPr>
          <p:nvPr>
            <p:ph type="dt" sz="quarter" idx="12"/>
          </p:nvPr>
        </p:nvSpPr>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Tree>
    <p:extLst>
      <p:ext uri="{BB962C8B-B14F-4D97-AF65-F5344CB8AC3E}">
        <p14:creationId xmlns:p14="http://schemas.microsoft.com/office/powerpoint/2010/main" val="34377258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4" name="6 - Ορθογώνιο"/>
          <p:cNvSpPr/>
          <p:nvPr/>
        </p:nvSpPr>
        <p:spPr bwMode="white">
          <a:xfrm>
            <a:off x="0" y="1184275"/>
            <a:ext cx="9144000" cy="319088"/>
          </a:xfrm>
          <a:prstGeom prst="rect">
            <a:avLst/>
          </a:prstGeom>
          <a:solidFill>
            <a:srgbClr val="FFFFFF"/>
          </a:solidFill>
          <a:ln w="50800" cap="rnd" cmpd="dbl" algn="ctr">
            <a:noFill/>
            <a:prstDash val="solid"/>
          </a:ln>
          <a:effectLst/>
        </p:spPr>
        <p:txBody>
          <a:bodyPr anchor="ctr"/>
          <a:lstStyle/>
          <a:p>
            <a:pPr algn="ctr">
              <a:defRPr/>
            </a:pPr>
            <a:endParaRPr lang="en-US" kern="0" dirty="0">
              <a:solidFill>
                <a:prstClr val="white"/>
              </a:solidFill>
              <a:latin typeface="Tw Cen MT"/>
            </a:endParaRPr>
          </a:p>
        </p:txBody>
      </p:sp>
      <p:sp>
        <p:nvSpPr>
          <p:cNvPr id="5" name="7 - Ορθογώνιο"/>
          <p:cNvSpPr/>
          <p:nvPr/>
        </p:nvSpPr>
        <p:spPr>
          <a:xfrm>
            <a:off x="0" y="1228725"/>
            <a:ext cx="533400" cy="228600"/>
          </a:xfrm>
          <a:prstGeom prst="rect">
            <a:avLst/>
          </a:prstGeom>
          <a:solidFill>
            <a:srgbClr val="9F2936">
              <a:alpha val="100000"/>
            </a:srgbClr>
          </a:solidFill>
          <a:ln w="50800" cap="rnd" cmpd="dbl" algn="ctr">
            <a:noFill/>
            <a:prstDash val="solid"/>
          </a:ln>
          <a:effectLst/>
        </p:spPr>
        <p:txBody>
          <a:bodyPr anchor="ctr"/>
          <a:lstStyle/>
          <a:p>
            <a:pPr algn="ctr">
              <a:defRPr/>
            </a:pPr>
            <a:endParaRPr lang="en-US" kern="0" dirty="0">
              <a:solidFill>
                <a:prstClr val="white"/>
              </a:solidFill>
              <a:latin typeface="Tw Cen MT"/>
            </a:endParaRPr>
          </a:p>
        </p:txBody>
      </p:sp>
      <p:sp>
        <p:nvSpPr>
          <p:cNvPr id="6" name="8 - Ορθογώνιο"/>
          <p:cNvSpPr/>
          <p:nvPr/>
        </p:nvSpPr>
        <p:spPr>
          <a:xfrm>
            <a:off x="590550" y="1228725"/>
            <a:ext cx="8553450" cy="228600"/>
          </a:xfrm>
          <a:prstGeom prst="rect">
            <a:avLst/>
          </a:prstGeom>
          <a:solidFill>
            <a:srgbClr val="F07F09">
              <a:alpha val="100000"/>
            </a:srgbClr>
          </a:solidFill>
          <a:ln w="50800" cap="rnd" cmpd="dbl" algn="ctr">
            <a:noFill/>
            <a:prstDash val="solid"/>
          </a:ln>
          <a:effectLst/>
        </p:spPr>
        <p:txBody>
          <a:bodyPr anchor="ctr"/>
          <a:lstStyle/>
          <a:p>
            <a:pPr algn="ctr">
              <a:defRPr/>
            </a:pPr>
            <a:endParaRPr lang="en-US" kern="0" dirty="0">
              <a:solidFill>
                <a:prstClr val="white"/>
              </a:solidFill>
              <a:latin typeface="Tw Cen MT"/>
            </a:endParaRPr>
          </a:p>
        </p:txBody>
      </p:sp>
      <p:sp>
        <p:nvSpPr>
          <p:cNvPr id="2" name="1 - Τίτλος"/>
          <p:cNvSpPr>
            <a:spLocks noGrp="1"/>
          </p:cNvSpPr>
          <p:nvPr>
            <p:ph type="title"/>
          </p:nvPr>
        </p:nvSpPr>
        <p:spPr/>
        <p:txBody>
          <a:bodyPr/>
          <a:lstStyle>
            <a:lvl1pPr>
              <a:defRPr sz="3600" b="1"/>
            </a:lvl1pPr>
          </a:lstStyle>
          <a:p>
            <a:r>
              <a:rPr lang="el-GR" smtClean="0"/>
              <a:t>Στυλ κύριου τίτλου</a:t>
            </a:r>
            <a:endParaRPr lang="el-GR" dirty="0"/>
          </a:p>
        </p:txBody>
      </p:sp>
      <p:sp>
        <p:nvSpPr>
          <p:cNvPr id="3" name="2 - Θέση περιεχομένου"/>
          <p:cNvSpPr>
            <a:spLocks noGrp="1"/>
          </p:cNvSpPr>
          <p:nvPr>
            <p:ph idx="1"/>
          </p:nvPr>
        </p:nvSpPr>
        <p:spPr>
          <a:xfrm>
            <a:off x="457200" y="1702296"/>
            <a:ext cx="8229600" cy="4679032"/>
          </a:xfrm>
        </p:spPr>
        <p:txBody>
          <a:bodyPr/>
          <a:lstStyle>
            <a:lvl1pPr marL="342900" indent="-342900">
              <a:buClr>
                <a:srgbClr val="A50021"/>
              </a:buClr>
              <a:buFont typeface="Wingdings" panose="05000000000000000000" pitchFamily="2" charset="2"/>
              <a:buChar char="Ø"/>
              <a:defRPr sz="2200">
                <a:solidFill>
                  <a:schemeClr val="accent4">
                    <a:lumMod val="10000"/>
                  </a:schemeClr>
                </a:solidFill>
                <a:effectLst/>
                <a:latin typeface="Calibri" panose="020F0502020204030204" pitchFamily="34" charset="0"/>
                <a:cs typeface="Calibri" panose="020F0502020204030204" pitchFamily="34" charset="0"/>
              </a:defRPr>
            </a:lvl1pPr>
            <a:lvl2pPr marL="742950" indent="-285750">
              <a:buClr>
                <a:srgbClr val="A50021"/>
              </a:buClr>
              <a:buFont typeface="Wingdings" panose="05000000000000000000" pitchFamily="2" charset="2"/>
              <a:buChar char="§"/>
              <a:defRPr sz="2200">
                <a:solidFill>
                  <a:schemeClr val="accent4">
                    <a:lumMod val="10000"/>
                  </a:schemeClr>
                </a:solidFill>
                <a:effectLst/>
                <a:latin typeface="Calibri" panose="020F0502020204030204" pitchFamily="34" charset="0"/>
                <a:cs typeface="Calibri" panose="020F0502020204030204" pitchFamily="34" charset="0"/>
              </a:defRPr>
            </a:lvl2pPr>
            <a:lvl3pPr>
              <a:buClr>
                <a:srgbClr val="A50021"/>
              </a:buClr>
              <a:defRPr sz="2200">
                <a:solidFill>
                  <a:schemeClr val="accent4">
                    <a:lumMod val="10000"/>
                  </a:schemeClr>
                </a:solidFill>
                <a:effectLst/>
                <a:latin typeface="Calibri" panose="020F0502020204030204" pitchFamily="34" charset="0"/>
                <a:cs typeface="Calibri" panose="020F0502020204030204" pitchFamily="34" charset="0"/>
              </a:defRPr>
            </a:lvl3pPr>
            <a:lvl4pPr>
              <a:buClr>
                <a:srgbClr val="A50021"/>
              </a:buClr>
              <a:defRPr sz="2200">
                <a:solidFill>
                  <a:schemeClr val="accent4">
                    <a:lumMod val="10000"/>
                  </a:schemeClr>
                </a:solidFill>
                <a:effectLst/>
                <a:latin typeface="Calibri" panose="020F0502020204030204" pitchFamily="34" charset="0"/>
                <a:cs typeface="Calibri" panose="020F0502020204030204" pitchFamily="34" charset="0"/>
              </a:defRPr>
            </a:lvl4pPr>
            <a:lvl5pPr>
              <a:buClr>
                <a:srgbClr val="A50021"/>
              </a:buClr>
              <a:defRPr sz="2200">
                <a:solidFill>
                  <a:schemeClr val="accent4">
                    <a:lumMod val="10000"/>
                  </a:schemeClr>
                </a:solidFill>
                <a:effectLst/>
                <a:latin typeface="Calibri" panose="020F0502020204030204" pitchFamily="34" charset="0"/>
                <a:cs typeface="Calibri" panose="020F0502020204030204" pitchFamily="34" charset="0"/>
              </a:defRPr>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7" name="Rectangle 4"/>
          <p:cNvSpPr>
            <a:spLocks noGrp="1" noChangeArrowheads="1"/>
          </p:cNvSpPr>
          <p:nvPr>
            <p:ph type="dt" sz="half" idx="10"/>
          </p:nvPr>
        </p:nvSpPr>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8" name="Rectangle 5"/>
          <p:cNvSpPr>
            <a:spLocks noGrp="1" noChangeArrowheads="1"/>
          </p:cNvSpPr>
          <p:nvPr>
            <p:ph type="ftr" sz="quarter" idx="11"/>
          </p:nvPr>
        </p:nvSpPr>
        <p:spPr/>
        <p:txBody>
          <a:bodyPr/>
          <a:lstStyle>
            <a:lvl1pPr>
              <a:defRPr/>
            </a:lvl1pPr>
          </a:lstStyle>
          <a:p>
            <a:endParaRPr lang="el-GR">
              <a:solidFill>
                <a:srgbClr val="FFFFFF"/>
              </a:solidFill>
            </a:endParaRPr>
          </a:p>
        </p:txBody>
      </p:sp>
      <p:sp>
        <p:nvSpPr>
          <p:cNvPr id="9" name="Rectangle 6"/>
          <p:cNvSpPr>
            <a:spLocks noGrp="1" noChangeArrowheads="1"/>
          </p:cNvSpPr>
          <p:nvPr>
            <p:ph type="sldNum" sz="quarter" idx="12"/>
          </p:nvPr>
        </p:nvSpPr>
        <p:spPr>
          <a:xfrm>
            <a:off x="6948488" y="6265863"/>
            <a:ext cx="2133600" cy="476250"/>
          </a:xfrm>
        </p:spPr>
        <p:txBody>
          <a:bodyPr/>
          <a:lstStyle>
            <a:lvl1pPr>
              <a:defRPr>
                <a:effectLst/>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20172962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1_Τίτλος και Αντικείμενο">
    <p:spTree>
      <p:nvGrpSpPr>
        <p:cNvPr id="1" name=""/>
        <p:cNvGrpSpPr/>
        <p:nvPr/>
      </p:nvGrpSpPr>
      <p:grpSpPr>
        <a:xfrm>
          <a:off x="0" y="0"/>
          <a:ext cx="0" cy="0"/>
          <a:chOff x="0" y="0"/>
          <a:chExt cx="0" cy="0"/>
        </a:xfrm>
      </p:grpSpPr>
      <p:sp>
        <p:nvSpPr>
          <p:cNvPr id="4" name="6 - Ορθογώνιο"/>
          <p:cNvSpPr/>
          <p:nvPr/>
        </p:nvSpPr>
        <p:spPr bwMode="white">
          <a:xfrm>
            <a:off x="0" y="1335088"/>
            <a:ext cx="9144000" cy="319087"/>
          </a:xfrm>
          <a:prstGeom prst="rect">
            <a:avLst/>
          </a:prstGeom>
          <a:solidFill>
            <a:srgbClr val="FFFFFF"/>
          </a:solidFill>
          <a:ln w="50800" cap="rnd" cmpd="dbl" algn="ctr">
            <a:noFill/>
            <a:prstDash val="solid"/>
          </a:ln>
          <a:effectLst/>
        </p:spPr>
        <p:txBody>
          <a:bodyPr anchor="ctr"/>
          <a:lstStyle/>
          <a:p>
            <a:pPr algn="ctr">
              <a:defRPr/>
            </a:pPr>
            <a:endParaRPr lang="en-US" kern="0" dirty="0">
              <a:solidFill>
                <a:prstClr val="white"/>
              </a:solidFill>
              <a:latin typeface="Tw Cen MT"/>
            </a:endParaRPr>
          </a:p>
        </p:txBody>
      </p:sp>
      <p:sp>
        <p:nvSpPr>
          <p:cNvPr id="5" name="7 - Ορθογώνιο"/>
          <p:cNvSpPr/>
          <p:nvPr/>
        </p:nvSpPr>
        <p:spPr>
          <a:xfrm>
            <a:off x="0" y="1379538"/>
            <a:ext cx="533400" cy="228600"/>
          </a:xfrm>
          <a:prstGeom prst="rect">
            <a:avLst/>
          </a:prstGeom>
          <a:solidFill>
            <a:srgbClr val="9F2936">
              <a:alpha val="100000"/>
            </a:srgbClr>
          </a:solidFill>
          <a:ln w="50800" cap="rnd" cmpd="dbl" algn="ctr">
            <a:noFill/>
            <a:prstDash val="solid"/>
          </a:ln>
          <a:effectLst/>
        </p:spPr>
        <p:txBody>
          <a:bodyPr anchor="ctr"/>
          <a:lstStyle/>
          <a:p>
            <a:pPr algn="ctr">
              <a:defRPr/>
            </a:pPr>
            <a:endParaRPr lang="en-US" kern="0" dirty="0">
              <a:solidFill>
                <a:prstClr val="white"/>
              </a:solidFill>
              <a:latin typeface="Tw Cen MT"/>
            </a:endParaRPr>
          </a:p>
        </p:txBody>
      </p:sp>
      <p:sp>
        <p:nvSpPr>
          <p:cNvPr id="6" name="8 - Ορθογώνιο"/>
          <p:cNvSpPr/>
          <p:nvPr/>
        </p:nvSpPr>
        <p:spPr>
          <a:xfrm>
            <a:off x="590550" y="1379538"/>
            <a:ext cx="8553450" cy="228600"/>
          </a:xfrm>
          <a:prstGeom prst="rect">
            <a:avLst/>
          </a:prstGeom>
          <a:solidFill>
            <a:srgbClr val="F07F09">
              <a:alpha val="100000"/>
            </a:srgbClr>
          </a:solidFill>
          <a:ln w="50800" cap="rnd" cmpd="dbl" algn="ctr">
            <a:noFill/>
            <a:prstDash val="solid"/>
          </a:ln>
          <a:effectLst/>
        </p:spPr>
        <p:txBody>
          <a:bodyPr anchor="ctr"/>
          <a:lstStyle/>
          <a:p>
            <a:pPr algn="ctr">
              <a:defRPr/>
            </a:pPr>
            <a:endParaRPr lang="en-US" kern="0" dirty="0">
              <a:solidFill>
                <a:prstClr val="white"/>
              </a:solidFill>
              <a:latin typeface="Tw Cen MT"/>
            </a:endParaRPr>
          </a:p>
        </p:txBody>
      </p:sp>
      <p:sp>
        <p:nvSpPr>
          <p:cNvPr id="2" name="1 - Τίτλος"/>
          <p:cNvSpPr>
            <a:spLocks noGrp="1"/>
          </p:cNvSpPr>
          <p:nvPr>
            <p:ph type="title"/>
          </p:nvPr>
        </p:nvSpPr>
        <p:spPr>
          <a:xfrm>
            <a:off x="457200" y="188639"/>
            <a:ext cx="8229600" cy="1090531"/>
          </a:xfrm>
        </p:spPr>
        <p:txBody>
          <a:bodyPr/>
          <a:lstStyle>
            <a:lvl1pPr>
              <a:defRPr sz="3600" b="1"/>
            </a:lvl1pPr>
          </a:lstStyle>
          <a:p>
            <a:r>
              <a:rPr lang="el-GR" smtClean="0"/>
              <a:t>Στυλ κύριου τίτλου</a:t>
            </a:r>
            <a:endParaRPr lang="el-GR" dirty="0"/>
          </a:p>
        </p:txBody>
      </p:sp>
      <p:sp>
        <p:nvSpPr>
          <p:cNvPr id="3" name="2 - Θέση περιεχομένου"/>
          <p:cNvSpPr>
            <a:spLocks noGrp="1"/>
          </p:cNvSpPr>
          <p:nvPr>
            <p:ph idx="1"/>
          </p:nvPr>
        </p:nvSpPr>
        <p:spPr>
          <a:xfrm>
            <a:off x="457200" y="1798786"/>
            <a:ext cx="8229600" cy="4582542"/>
          </a:xfrm>
        </p:spPr>
        <p:txBody>
          <a:bodyPr/>
          <a:lstStyle>
            <a:lvl1pPr marL="342900" indent="-342900">
              <a:buClr>
                <a:srgbClr val="A50021"/>
              </a:buClr>
              <a:buFont typeface="Wingdings" panose="05000000000000000000" pitchFamily="2" charset="2"/>
              <a:buChar char="Ø"/>
              <a:defRPr sz="2200">
                <a:solidFill>
                  <a:schemeClr val="accent4">
                    <a:lumMod val="10000"/>
                  </a:schemeClr>
                </a:solidFill>
                <a:effectLst/>
                <a:latin typeface="Calibri" panose="020F0502020204030204" pitchFamily="34" charset="0"/>
                <a:cs typeface="Calibri" panose="020F0502020204030204" pitchFamily="34" charset="0"/>
              </a:defRPr>
            </a:lvl1pPr>
            <a:lvl2pPr marL="742950" indent="-285750">
              <a:buClr>
                <a:srgbClr val="A50021"/>
              </a:buClr>
              <a:buFont typeface="Wingdings" panose="05000000000000000000" pitchFamily="2" charset="2"/>
              <a:buChar char="§"/>
              <a:defRPr sz="2200">
                <a:solidFill>
                  <a:schemeClr val="accent4">
                    <a:lumMod val="10000"/>
                  </a:schemeClr>
                </a:solidFill>
                <a:effectLst/>
                <a:latin typeface="Calibri" panose="020F0502020204030204" pitchFamily="34" charset="0"/>
                <a:cs typeface="Calibri" panose="020F0502020204030204" pitchFamily="34" charset="0"/>
              </a:defRPr>
            </a:lvl2pPr>
            <a:lvl3pPr>
              <a:buClr>
                <a:srgbClr val="A50021"/>
              </a:buClr>
              <a:defRPr sz="2200">
                <a:solidFill>
                  <a:schemeClr val="accent4">
                    <a:lumMod val="10000"/>
                  </a:schemeClr>
                </a:solidFill>
                <a:effectLst/>
                <a:latin typeface="Calibri" panose="020F0502020204030204" pitchFamily="34" charset="0"/>
                <a:cs typeface="Calibri" panose="020F0502020204030204" pitchFamily="34" charset="0"/>
              </a:defRPr>
            </a:lvl3pPr>
            <a:lvl4pPr>
              <a:buClr>
                <a:srgbClr val="A50021"/>
              </a:buClr>
              <a:defRPr sz="2200">
                <a:solidFill>
                  <a:schemeClr val="accent4">
                    <a:lumMod val="10000"/>
                  </a:schemeClr>
                </a:solidFill>
                <a:effectLst/>
                <a:latin typeface="Calibri" panose="020F0502020204030204" pitchFamily="34" charset="0"/>
                <a:cs typeface="Calibri" panose="020F0502020204030204" pitchFamily="34" charset="0"/>
              </a:defRPr>
            </a:lvl4pPr>
            <a:lvl5pPr>
              <a:buClr>
                <a:srgbClr val="A50021"/>
              </a:buClr>
              <a:defRPr sz="2200">
                <a:solidFill>
                  <a:schemeClr val="accent4">
                    <a:lumMod val="10000"/>
                  </a:schemeClr>
                </a:solidFill>
                <a:effectLst/>
                <a:latin typeface="Calibri" panose="020F0502020204030204" pitchFamily="34" charset="0"/>
                <a:cs typeface="Calibri" panose="020F0502020204030204" pitchFamily="34" charset="0"/>
              </a:defRPr>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7" name="Rectangle 4"/>
          <p:cNvSpPr>
            <a:spLocks noGrp="1" noChangeArrowheads="1"/>
          </p:cNvSpPr>
          <p:nvPr>
            <p:ph type="dt" sz="half" idx="10"/>
          </p:nvPr>
        </p:nvSpPr>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8" name="Rectangle 5"/>
          <p:cNvSpPr>
            <a:spLocks noGrp="1" noChangeArrowheads="1"/>
          </p:cNvSpPr>
          <p:nvPr>
            <p:ph type="ftr" sz="quarter" idx="11"/>
          </p:nvPr>
        </p:nvSpPr>
        <p:spPr/>
        <p:txBody>
          <a:bodyPr/>
          <a:lstStyle>
            <a:lvl1pPr>
              <a:defRPr/>
            </a:lvl1pPr>
          </a:lstStyle>
          <a:p>
            <a:endParaRPr lang="el-GR">
              <a:solidFill>
                <a:srgbClr val="FFFFFF"/>
              </a:solidFill>
            </a:endParaRPr>
          </a:p>
        </p:txBody>
      </p:sp>
      <p:sp>
        <p:nvSpPr>
          <p:cNvPr id="9" name="Rectangle 6"/>
          <p:cNvSpPr>
            <a:spLocks noGrp="1" noChangeArrowheads="1"/>
          </p:cNvSpPr>
          <p:nvPr>
            <p:ph type="sldNum" sz="quarter" idx="12"/>
          </p:nvPr>
        </p:nvSpPr>
        <p:spPr>
          <a:xfrm>
            <a:off x="6948488" y="6265863"/>
            <a:ext cx="2133600" cy="476250"/>
          </a:xfrm>
        </p:spPr>
        <p:txBody>
          <a:bodyPr/>
          <a:lstStyle>
            <a:lvl1pPr>
              <a:defRPr>
                <a:effectLst/>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14889263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smtClean="0"/>
              <a:t>Στυλ υποδείγματος κειμένου</a:t>
            </a:r>
          </a:p>
        </p:txBody>
      </p:sp>
      <p:sp>
        <p:nvSpPr>
          <p:cNvPr id="4"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l-GR">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42461696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Στυλ κύριου τίτλου</a:t>
            </a:r>
            <a:endParaRPr lang="el-GR"/>
          </a:p>
        </p:txBody>
      </p:sp>
      <p:sp>
        <p:nvSpPr>
          <p:cNvPr id="3" name="2 - Θέση περιεχομένου"/>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el-GR">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15601382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lvl1pPr>
              <a:defRPr/>
            </a:lvl1pPr>
          </a:lstStyle>
          <a:p>
            <a:r>
              <a:rPr lang="el-GR" smtClean="0"/>
              <a:t>Στυλ κύριου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endParaRPr lang="el-GR">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34765511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endParaRPr lang="el-GR">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18571953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el-GR">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35375094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l-GR" noProof="0" dirty="0" smtClean="0"/>
              <a:t>Κάντε κλικ στο εικονίδιο για να προσθέσετε μια εικόνα</a:t>
            </a: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el-GR">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789272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pPr/>
              <a:t>19/5/2015</a:t>
            </a:fld>
            <a:endParaRPr lang="el-GR"/>
          </a:p>
        </p:txBody>
      </p:sp>
      <p:sp>
        <p:nvSpPr>
          <p:cNvPr id="3" name="Rectangle 5"/>
          <p:cNvSpPr>
            <a:spLocks noGrp="1" noChangeArrowheads="1"/>
          </p:cNvSpPr>
          <p:nvPr>
            <p:ph type="ftr" sz="quarter" idx="11"/>
          </p:nvPr>
        </p:nvSpPr>
        <p:spPr>
          <a:ln/>
        </p:spPr>
        <p:txBody>
          <a:bodyPr/>
          <a:lstStyle>
            <a:lvl1pPr>
              <a:defRPr/>
            </a:lvl1pPr>
          </a:lstStyle>
          <a:p>
            <a:endParaRPr lang="el-GR"/>
          </a:p>
        </p:txBody>
      </p:sp>
      <p:sp>
        <p:nvSpPr>
          <p:cNvPr id="4"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Στυλ κύριου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l-GR">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38146493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sz="3600" b="1"/>
            </a:lvl1pPr>
          </a:lstStyle>
          <a:p>
            <a:r>
              <a:rPr lang="el-GR" smtClean="0"/>
              <a:t>Στυλ κύριου τίτλου</a:t>
            </a:r>
            <a:endParaRPr lang="el-GR" dirty="0"/>
          </a:p>
        </p:txBody>
      </p:sp>
      <p:sp>
        <p:nvSpPr>
          <p:cNvPr id="3" name="Θέση ημερομηνίας 2"/>
          <p:cNvSpPr>
            <a:spLocks noGrp="1"/>
          </p:cNvSpPr>
          <p:nvPr>
            <p:ph type="dt" sz="half" idx="10"/>
          </p:nvPr>
        </p:nvSpPr>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4" name="Θέση υποσέλιδου 3"/>
          <p:cNvSpPr>
            <a:spLocks noGrp="1"/>
          </p:cNvSpPr>
          <p:nvPr>
            <p:ph type="ftr" sz="quarter" idx="11"/>
          </p:nvPr>
        </p:nvSpPr>
        <p:spPr/>
        <p:txBody>
          <a:bodyPr/>
          <a:lstStyle>
            <a:lvl1pPr>
              <a:defRPr/>
            </a:lvl1pPr>
          </a:lstStyle>
          <a:p>
            <a:endParaRPr lang="el-GR">
              <a:solidFill>
                <a:srgbClr val="FFFFFF"/>
              </a:solidFill>
            </a:endParaRPr>
          </a:p>
        </p:txBody>
      </p:sp>
      <p:sp>
        <p:nvSpPr>
          <p:cNvPr id="5" name="Θέση αριθμού διαφάνειας 4"/>
          <p:cNvSpPr>
            <a:spLocks noGrp="1"/>
          </p:cNvSpPr>
          <p:nvPr>
            <p:ph type="sldNum" sz="quarter" idx="12"/>
          </p:nvPr>
        </p:nvSpPr>
        <p:spPr>
          <a:xfrm>
            <a:off x="6948488" y="6265863"/>
            <a:ext cx="2133600" cy="476250"/>
          </a:xfrm>
        </p:spPr>
        <p:txBody>
          <a:bodyPr/>
          <a:lstStyle>
            <a:lvl1pPr>
              <a:defRPr>
                <a:effectLst/>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3661022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92100"/>
            <a:ext cx="2057400" cy="5727700"/>
          </a:xfrm>
        </p:spPr>
        <p:txBody>
          <a:bodyPr vert="eaVert"/>
          <a:lstStyle/>
          <a:p>
            <a:r>
              <a:rPr lang="el-GR" smtClean="0"/>
              <a:t>Στυλ κύριου τίτλου</a:t>
            </a:r>
            <a:endParaRPr lang="el-GR"/>
          </a:p>
        </p:txBody>
      </p:sp>
      <p:sp>
        <p:nvSpPr>
          <p:cNvPr id="3" name="2 - Θέση κατακόρυφου κειμένου"/>
          <p:cNvSpPr>
            <a:spLocks noGrp="1"/>
          </p:cNvSpPr>
          <p:nvPr>
            <p:ph type="body" orient="vert" idx="1"/>
          </p:nvPr>
        </p:nvSpPr>
        <p:spPr>
          <a:xfrm>
            <a:off x="457200" y="292100"/>
            <a:ext cx="6019800" cy="5727700"/>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l-GR">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7013958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bl" preserve="1">
  <p:cSld name="Τίτλος και Πίνακ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92100"/>
            <a:ext cx="8229600" cy="1384300"/>
          </a:xfrm>
        </p:spPr>
        <p:txBody>
          <a:bodyPr/>
          <a:lstStyle/>
          <a:p>
            <a:r>
              <a:rPr lang="el-GR" smtClean="0"/>
              <a:t>Στυλ κύριου τίτλου</a:t>
            </a:r>
            <a:endParaRPr lang="el-GR"/>
          </a:p>
        </p:txBody>
      </p:sp>
      <p:sp>
        <p:nvSpPr>
          <p:cNvPr id="3" name="2 - Θέση πίνακα"/>
          <p:cNvSpPr>
            <a:spLocks noGrp="1"/>
          </p:cNvSpPr>
          <p:nvPr>
            <p:ph type="tbl" idx="1"/>
          </p:nvPr>
        </p:nvSpPr>
        <p:spPr>
          <a:xfrm>
            <a:off x="457200" y="1905000"/>
            <a:ext cx="8229600" cy="4114800"/>
          </a:xfrm>
        </p:spPr>
        <p:txBody>
          <a:bodyPr/>
          <a:lstStyle/>
          <a:p>
            <a:pPr lvl="0"/>
            <a:r>
              <a:rPr lang="el-GR" noProof="0" dirty="0" smtClean="0"/>
              <a:t>Κάντε κλικ στο εικονίδιο για να προσθέσετε έναν πίνακα</a:t>
            </a:r>
          </a:p>
        </p:txBody>
      </p:sp>
      <p:sp>
        <p:nvSpPr>
          <p:cNvPr id="4"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l-GR">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11636920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Only" preserve="1">
  <p:cSld name="Αντικείμενο">
    <p:spTree>
      <p:nvGrpSpPr>
        <p:cNvPr id="1" name=""/>
        <p:cNvGrpSpPr/>
        <p:nvPr/>
      </p:nvGrpSpPr>
      <p:grpSpPr>
        <a:xfrm>
          <a:off x="0" y="0"/>
          <a:ext cx="0" cy="0"/>
          <a:chOff x="0" y="0"/>
          <a:chExt cx="0" cy="0"/>
        </a:xfrm>
      </p:grpSpPr>
      <p:sp>
        <p:nvSpPr>
          <p:cNvPr id="2" name="1 - Θέση περιεχομένου"/>
          <p:cNvSpPr>
            <a:spLocks noGrp="1"/>
          </p:cNvSpPr>
          <p:nvPr>
            <p:ph/>
          </p:nvPr>
        </p:nvSpPr>
        <p:spPr>
          <a:xfrm>
            <a:off x="457200" y="292100"/>
            <a:ext cx="8229600" cy="57277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3"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endParaRPr lang="el-GR">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5278258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xAndObj" preserve="1">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92100"/>
            <a:ext cx="8229600" cy="1384300"/>
          </a:xfrm>
        </p:spPr>
        <p:txBody>
          <a:bodyPr/>
          <a:lstStyle/>
          <a:p>
            <a:r>
              <a:rPr lang="el-GR" smtClean="0"/>
              <a:t>Στυλ κύριου τίτλου</a:t>
            </a:r>
            <a:endParaRPr lang="el-GR"/>
          </a:p>
        </p:txBody>
      </p:sp>
      <p:sp>
        <p:nvSpPr>
          <p:cNvPr id="3" name="2 - Θέση κειμένου"/>
          <p:cNvSpPr>
            <a:spLocks noGrp="1"/>
          </p:cNvSpPr>
          <p:nvPr>
            <p:ph type="body" sz="half" idx="1"/>
          </p:nvPr>
        </p:nvSpPr>
        <p:spPr>
          <a:xfrm>
            <a:off x="457200" y="1905000"/>
            <a:ext cx="4038600" cy="41148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905000"/>
            <a:ext cx="4038600" cy="41148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el-GR">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5464963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pPr>
              <a:defRPr/>
            </a:pPr>
            <a:endParaRPr lang="el-GR" dirty="0">
              <a:solidFill>
                <a:srgbClr val="FFFFFF"/>
              </a:solidFill>
            </a:endParaRPr>
          </a:p>
        </p:txBody>
      </p:sp>
      <p:sp>
        <p:nvSpPr>
          <p:cNvPr id="501762"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l-GR" smtClean="0"/>
              <a:t>Στυλ κύριου τίτλου</a:t>
            </a:r>
            <a:endParaRPr lang="el-GR"/>
          </a:p>
        </p:txBody>
      </p:sp>
      <p:sp>
        <p:nvSpPr>
          <p:cNvPr id="50176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l-GR" smtClean="0"/>
              <a:t>Στυλ κύριου υπότιτλου</a:t>
            </a:r>
            <a:endParaRPr lang="el-GR"/>
          </a:p>
        </p:txBody>
      </p:sp>
      <p:sp>
        <p:nvSpPr>
          <p:cNvPr id="5" name="Rectangle 5"/>
          <p:cNvSpPr>
            <a:spLocks noGrp="1" noChangeArrowheads="1"/>
          </p:cNvSpPr>
          <p:nvPr>
            <p:ph type="ftr" sz="quarter" idx="10"/>
          </p:nvPr>
        </p:nvSpPr>
        <p:spPr/>
        <p:txBody>
          <a:bodyPr/>
          <a:lstStyle>
            <a:lvl1pPr>
              <a:defRPr/>
            </a:lvl1pPr>
          </a:lstStyle>
          <a:p>
            <a:endParaRPr lang="el-GR">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fld id="{44D73169-E2EF-43F7-9AA4-0C21BAEEFE25}" type="slidenum">
              <a:rPr lang="el-GR" smtClean="0"/>
              <a:pPr/>
              <a:t>‹#›</a:t>
            </a:fld>
            <a:endParaRPr lang="el-GR"/>
          </a:p>
        </p:txBody>
      </p:sp>
      <p:sp>
        <p:nvSpPr>
          <p:cNvPr id="7" name="Rectangle 7"/>
          <p:cNvSpPr>
            <a:spLocks noGrp="1" noChangeArrowheads="1"/>
          </p:cNvSpPr>
          <p:nvPr>
            <p:ph type="dt" sz="quarter" idx="12"/>
          </p:nvPr>
        </p:nvSpPr>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Tree>
    <p:extLst>
      <p:ext uri="{BB962C8B-B14F-4D97-AF65-F5344CB8AC3E}">
        <p14:creationId xmlns:p14="http://schemas.microsoft.com/office/powerpoint/2010/main" val="12305619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4" name="6 - Ορθογώνιο"/>
          <p:cNvSpPr/>
          <p:nvPr/>
        </p:nvSpPr>
        <p:spPr bwMode="white">
          <a:xfrm>
            <a:off x="0" y="1184275"/>
            <a:ext cx="9144000" cy="319088"/>
          </a:xfrm>
          <a:prstGeom prst="rect">
            <a:avLst/>
          </a:prstGeom>
          <a:solidFill>
            <a:srgbClr val="FFFFFF"/>
          </a:solidFill>
          <a:ln w="50800" cap="rnd" cmpd="dbl" algn="ctr">
            <a:noFill/>
            <a:prstDash val="solid"/>
          </a:ln>
          <a:effectLst/>
        </p:spPr>
        <p:txBody>
          <a:bodyPr anchor="ctr"/>
          <a:lstStyle/>
          <a:p>
            <a:pPr algn="ctr">
              <a:defRPr/>
            </a:pPr>
            <a:endParaRPr lang="en-US" kern="0" dirty="0">
              <a:solidFill>
                <a:prstClr val="white"/>
              </a:solidFill>
              <a:latin typeface="Tw Cen MT"/>
            </a:endParaRPr>
          </a:p>
        </p:txBody>
      </p:sp>
      <p:sp>
        <p:nvSpPr>
          <p:cNvPr id="5" name="7 - Ορθογώνιο"/>
          <p:cNvSpPr/>
          <p:nvPr/>
        </p:nvSpPr>
        <p:spPr>
          <a:xfrm>
            <a:off x="0" y="1228725"/>
            <a:ext cx="533400" cy="228600"/>
          </a:xfrm>
          <a:prstGeom prst="rect">
            <a:avLst/>
          </a:prstGeom>
          <a:solidFill>
            <a:srgbClr val="9F2936">
              <a:alpha val="100000"/>
            </a:srgbClr>
          </a:solidFill>
          <a:ln w="50800" cap="rnd" cmpd="dbl" algn="ctr">
            <a:noFill/>
            <a:prstDash val="solid"/>
          </a:ln>
          <a:effectLst/>
        </p:spPr>
        <p:txBody>
          <a:bodyPr anchor="ctr"/>
          <a:lstStyle/>
          <a:p>
            <a:pPr algn="ctr">
              <a:defRPr/>
            </a:pPr>
            <a:endParaRPr lang="en-US" kern="0" dirty="0">
              <a:solidFill>
                <a:prstClr val="white"/>
              </a:solidFill>
              <a:latin typeface="Tw Cen MT"/>
            </a:endParaRPr>
          </a:p>
        </p:txBody>
      </p:sp>
      <p:sp>
        <p:nvSpPr>
          <p:cNvPr id="6" name="8 - Ορθογώνιο"/>
          <p:cNvSpPr/>
          <p:nvPr/>
        </p:nvSpPr>
        <p:spPr>
          <a:xfrm>
            <a:off x="590550" y="1228725"/>
            <a:ext cx="8553450" cy="228600"/>
          </a:xfrm>
          <a:prstGeom prst="rect">
            <a:avLst/>
          </a:prstGeom>
          <a:solidFill>
            <a:srgbClr val="F07F09">
              <a:alpha val="100000"/>
            </a:srgbClr>
          </a:solidFill>
          <a:ln w="50800" cap="rnd" cmpd="dbl" algn="ctr">
            <a:noFill/>
            <a:prstDash val="solid"/>
          </a:ln>
          <a:effectLst/>
        </p:spPr>
        <p:txBody>
          <a:bodyPr anchor="ctr"/>
          <a:lstStyle/>
          <a:p>
            <a:pPr algn="ctr">
              <a:defRPr/>
            </a:pPr>
            <a:endParaRPr lang="en-US" kern="0" dirty="0">
              <a:solidFill>
                <a:prstClr val="white"/>
              </a:solidFill>
              <a:latin typeface="Tw Cen MT"/>
            </a:endParaRPr>
          </a:p>
        </p:txBody>
      </p:sp>
      <p:sp>
        <p:nvSpPr>
          <p:cNvPr id="2" name="1 - Τίτλος"/>
          <p:cNvSpPr>
            <a:spLocks noGrp="1"/>
          </p:cNvSpPr>
          <p:nvPr>
            <p:ph type="title"/>
          </p:nvPr>
        </p:nvSpPr>
        <p:spPr/>
        <p:txBody>
          <a:bodyPr/>
          <a:lstStyle>
            <a:lvl1pPr>
              <a:defRPr sz="3600" b="1"/>
            </a:lvl1pPr>
          </a:lstStyle>
          <a:p>
            <a:r>
              <a:rPr lang="el-GR" smtClean="0"/>
              <a:t>Στυλ κύριου τίτλου</a:t>
            </a:r>
            <a:endParaRPr lang="el-GR" dirty="0"/>
          </a:p>
        </p:txBody>
      </p:sp>
      <p:sp>
        <p:nvSpPr>
          <p:cNvPr id="3" name="2 - Θέση περιεχομένου"/>
          <p:cNvSpPr>
            <a:spLocks noGrp="1"/>
          </p:cNvSpPr>
          <p:nvPr>
            <p:ph idx="1"/>
          </p:nvPr>
        </p:nvSpPr>
        <p:spPr>
          <a:xfrm>
            <a:off x="457200" y="1702296"/>
            <a:ext cx="8229600" cy="4679032"/>
          </a:xfrm>
        </p:spPr>
        <p:txBody>
          <a:bodyPr/>
          <a:lstStyle>
            <a:lvl1pPr marL="342900" indent="-342900">
              <a:buClr>
                <a:srgbClr val="A50021"/>
              </a:buClr>
              <a:buFont typeface="Wingdings" panose="05000000000000000000" pitchFamily="2" charset="2"/>
              <a:buChar char="Ø"/>
              <a:defRPr sz="2200">
                <a:solidFill>
                  <a:schemeClr val="accent4">
                    <a:lumMod val="10000"/>
                  </a:schemeClr>
                </a:solidFill>
                <a:effectLst/>
                <a:latin typeface="Calibri" panose="020F0502020204030204" pitchFamily="34" charset="0"/>
                <a:cs typeface="Calibri" panose="020F0502020204030204" pitchFamily="34" charset="0"/>
              </a:defRPr>
            </a:lvl1pPr>
            <a:lvl2pPr marL="742950" indent="-285750">
              <a:buClr>
                <a:srgbClr val="A50021"/>
              </a:buClr>
              <a:buFont typeface="Wingdings" panose="05000000000000000000" pitchFamily="2" charset="2"/>
              <a:buChar char="§"/>
              <a:defRPr sz="2200">
                <a:solidFill>
                  <a:schemeClr val="accent4">
                    <a:lumMod val="10000"/>
                  </a:schemeClr>
                </a:solidFill>
                <a:effectLst/>
                <a:latin typeface="Calibri" panose="020F0502020204030204" pitchFamily="34" charset="0"/>
                <a:cs typeface="Calibri" panose="020F0502020204030204" pitchFamily="34" charset="0"/>
              </a:defRPr>
            </a:lvl2pPr>
            <a:lvl3pPr>
              <a:buClr>
                <a:srgbClr val="A50021"/>
              </a:buClr>
              <a:defRPr sz="2200">
                <a:solidFill>
                  <a:schemeClr val="accent4">
                    <a:lumMod val="10000"/>
                  </a:schemeClr>
                </a:solidFill>
                <a:effectLst/>
                <a:latin typeface="Calibri" panose="020F0502020204030204" pitchFamily="34" charset="0"/>
                <a:cs typeface="Calibri" panose="020F0502020204030204" pitchFamily="34" charset="0"/>
              </a:defRPr>
            </a:lvl3pPr>
            <a:lvl4pPr>
              <a:buClr>
                <a:srgbClr val="A50021"/>
              </a:buClr>
              <a:defRPr sz="2200">
                <a:solidFill>
                  <a:schemeClr val="accent4">
                    <a:lumMod val="10000"/>
                  </a:schemeClr>
                </a:solidFill>
                <a:effectLst/>
                <a:latin typeface="Calibri" panose="020F0502020204030204" pitchFamily="34" charset="0"/>
                <a:cs typeface="Calibri" panose="020F0502020204030204" pitchFamily="34" charset="0"/>
              </a:defRPr>
            </a:lvl4pPr>
            <a:lvl5pPr>
              <a:buClr>
                <a:srgbClr val="A50021"/>
              </a:buClr>
              <a:defRPr sz="2200">
                <a:solidFill>
                  <a:schemeClr val="accent4">
                    <a:lumMod val="10000"/>
                  </a:schemeClr>
                </a:solidFill>
                <a:effectLst/>
                <a:latin typeface="Calibri" panose="020F0502020204030204" pitchFamily="34" charset="0"/>
                <a:cs typeface="Calibri" panose="020F0502020204030204" pitchFamily="34" charset="0"/>
              </a:defRPr>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7" name="Rectangle 4"/>
          <p:cNvSpPr>
            <a:spLocks noGrp="1" noChangeArrowheads="1"/>
          </p:cNvSpPr>
          <p:nvPr>
            <p:ph type="dt" sz="half" idx="10"/>
          </p:nvPr>
        </p:nvSpPr>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8" name="Rectangle 5"/>
          <p:cNvSpPr>
            <a:spLocks noGrp="1" noChangeArrowheads="1"/>
          </p:cNvSpPr>
          <p:nvPr>
            <p:ph type="ftr" sz="quarter" idx="11"/>
          </p:nvPr>
        </p:nvSpPr>
        <p:spPr/>
        <p:txBody>
          <a:bodyPr/>
          <a:lstStyle>
            <a:lvl1pPr>
              <a:defRPr/>
            </a:lvl1pPr>
          </a:lstStyle>
          <a:p>
            <a:endParaRPr lang="el-GR">
              <a:solidFill>
                <a:srgbClr val="FFFFFF"/>
              </a:solidFill>
            </a:endParaRPr>
          </a:p>
        </p:txBody>
      </p:sp>
      <p:sp>
        <p:nvSpPr>
          <p:cNvPr id="9" name="Rectangle 6"/>
          <p:cNvSpPr>
            <a:spLocks noGrp="1" noChangeArrowheads="1"/>
          </p:cNvSpPr>
          <p:nvPr>
            <p:ph type="sldNum" sz="quarter" idx="12"/>
          </p:nvPr>
        </p:nvSpPr>
        <p:spPr>
          <a:xfrm>
            <a:off x="6948488" y="6265863"/>
            <a:ext cx="2133600" cy="476250"/>
          </a:xfrm>
        </p:spPr>
        <p:txBody>
          <a:bodyPr/>
          <a:lstStyle>
            <a:lvl1pPr>
              <a:defRPr>
                <a:effectLst/>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10539233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1_Τίτλος και Αντικείμενο">
    <p:spTree>
      <p:nvGrpSpPr>
        <p:cNvPr id="1" name=""/>
        <p:cNvGrpSpPr/>
        <p:nvPr/>
      </p:nvGrpSpPr>
      <p:grpSpPr>
        <a:xfrm>
          <a:off x="0" y="0"/>
          <a:ext cx="0" cy="0"/>
          <a:chOff x="0" y="0"/>
          <a:chExt cx="0" cy="0"/>
        </a:xfrm>
      </p:grpSpPr>
      <p:sp>
        <p:nvSpPr>
          <p:cNvPr id="4" name="6 - Ορθογώνιο"/>
          <p:cNvSpPr/>
          <p:nvPr/>
        </p:nvSpPr>
        <p:spPr bwMode="white">
          <a:xfrm>
            <a:off x="0" y="1335088"/>
            <a:ext cx="9144000" cy="319087"/>
          </a:xfrm>
          <a:prstGeom prst="rect">
            <a:avLst/>
          </a:prstGeom>
          <a:solidFill>
            <a:srgbClr val="FFFFFF"/>
          </a:solidFill>
          <a:ln w="50800" cap="rnd" cmpd="dbl" algn="ctr">
            <a:noFill/>
            <a:prstDash val="solid"/>
          </a:ln>
          <a:effectLst/>
        </p:spPr>
        <p:txBody>
          <a:bodyPr anchor="ctr"/>
          <a:lstStyle/>
          <a:p>
            <a:pPr algn="ctr">
              <a:defRPr/>
            </a:pPr>
            <a:endParaRPr lang="en-US" kern="0" dirty="0">
              <a:solidFill>
                <a:prstClr val="white"/>
              </a:solidFill>
              <a:latin typeface="Tw Cen MT"/>
            </a:endParaRPr>
          </a:p>
        </p:txBody>
      </p:sp>
      <p:sp>
        <p:nvSpPr>
          <p:cNvPr id="5" name="7 - Ορθογώνιο"/>
          <p:cNvSpPr/>
          <p:nvPr/>
        </p:nvSpPr>
        <p:spPr>
          <a:xfrm>
            <a:off x="0" y="1379538"/>
            <a:ext cx="533400" cy="228600"/>
          </a:xfrm>
          <a:prstGeom prst="rect">
            <a:avLst/>
          </a:prstGeom>
          <a:solidFill>
            <a:srgbClr val="9F2936">
              <a:alpha val="100000"/>
            </a:srgbClr>
          </a:solidFill>
          <a:ln w="50800" cap="rnd" cmpd="dbl" algn="ctr">
            <a:noFill/>
            <a:prstDash val="solid"/>
          </a:ln>
          <a:effectLst/>
        </p:spPr>
        <p:txBody>
          <a:bodyPr anchor="ctr"/>
          <a:lstStyle/>
          <a:p>
            <a:pPr algn="ctr">
              <a:defRPr/>
            </a:pPr>
            <a:endParaRPr lang="en-US" kern="0" dirty="0">
              <a:solidFill>
                <a:prstClr val="white"/>
              </a:solidFill>
              <a:latin typeface="Tw Cen MT"/>
            </a:endParaRPr>
          </a:p>
        </p:txBody>
      </p:sp>
      <p:sp>
        <p:nvSpPr>
          <p:cNvPr id="6" name="8 - Ορθογώνιο"/>
          <p:cNvSpPr/>
          <p:nvPr/>
        </p:nvSpPr>
        <p:spPr>
          <a:xfrm>
            <a:off x="590550" y="1379538"/>
            <a:ext cx="8553450" cy="228600"/>
          </a:xfrm>
          <a:prstGeom prst="rect">
            <a:avLst/>
          </a:prstGeom>
          <a:solidFill>
            <a:srgbClr val="F07F09">
              <a:alpha val="100000"/>
            </a:srgbClr>
          </a:solidFill>
          <a:ln w="50800" cap="rnd" cmpd="dbl" algn="ctr">
            <a:noFill/>
            <a:prstDash val="solid"/>
          </a:ln>
          <a:effectLst/>
        </p:spPr>
        <p:txBody>
          <a:bodyPr anchor="ctr"/>
          <a:lstStyle/>
          <a:p>
            <a:pPr algn="ctr">
              <a:defRPr/>
            </a:pPr>
            <a:endParaRPr lang="en-US" kern="0" dirty="0">
              <a:solidFill>
                <a:prstClr val="white"/>
              </a:solidFill>
              <a:latin typeface="Tw Cen MT"/>
            </a:endParaRPr>
          </a:p>
        </p:txBody>
      </p:sp>
      <p:sp>
        <p:nvSpPr>
          <p:cNvPr id="2" name="1 - Τίτλος"/>
          <p:cNvSpPr>
            <a:spLocks noGrp="1"/>
          </p:cNvSpPr>
          <p:nvPr>
            <p:ph type="title"/>
          </p:nvPr>
        </p:nvSpPr>
        <p:spPr>
          <a:xfrm>
            <a:off x="457200" y="188639"/>
            <a:ext cx="8229600" cy="1090531"/>
          </a:xfrm>
        </p:spPr>
        <p:txBody>
          <a:bodyPr/>
          <a:lstStyle>
            <a:lvl1pPr>
              <a:defRPr sz="3600" b="1"/>
            </a:lvl1pPr>
          </a:lstStyle>
          <a:p>
            <a:r>
              <a:rPr lang="el-GR" smtClean="0"/>
              <a:t>Στυλ κύριου τίτλου</a:t>
            </a:r>
            <a:endParaRPr lang="el-GR" dirty="0"/>
          </a:p>
        </p:txBody>
      </p:sp>
      <p:sp>
        <p:nvSpPr>
          <p:cNvPr id="3" name="2 - Θέση περιεχομένου"/>
          <p:cNvSpPr>
            <a:spLocks noGrp="1"/>
          </p:cNvSpPr>
          <p:nvPr>
            <p:ph idx="1"/>
          </p:nvPr>
        </p:nvSpPr>
        <p:spPr>
          <a:xfrm>
            <a:off x="457200" y="1798786"/>
            <a:ext cx="8229600" cy="4582542"/>
          </a:xfrm>
        </p:spPr>
        <p:txBody>
          <a:bodyPr/>
          <a:lstStyle>
            <a:lvl1pPr marL="342900" indent="-342900">
              <a:buClr>
                <a:srgbClr val="A50021"/>
              </a:buClr>
              <a:buFont typeface="Wingdings" panose="05000000000000000000" pitchFamily="2" charset="2"/>
              <a:buChar char="Ø"/>
              <a:defRPr sz="2200">
                <a:solidFill>
                  <a:schemeClr val="accent4">
                    <a:lumMod val="10000"/>
                  </a:schemeClr>
                </a:solidFill>
                <a:effectLst/>
                <a:latin typeface="Calibri" panose="020F0502020204030204" pitchFamily="34" charset="0"/>
                <a:cs typeface="Calibri" panose="020F0502020204030204" pitchFamily="34" charset="0"/>
              </a:defRPr>
            </a:lvl1pPr>
            <a:lvl2pPr marL="742950" indent="-285750">
              <a:buClr>
                <a:srgbClr val="A50021"/>
              </a:buClr>
              <a:buFont typeface="Wingdings" panose="05000000000000000000" pitchFamily="2" charset="2"/>
              <a:buChar char="§"/>
              <a:defRPr sz="2200">
                <a:solidFill>
                  <a:schemeClr val="accent4">
                    <a:lumMod val="10000"/>
                  </a:schemeClr>
                </a:solidFill>
                <a:effectLst/>
                <a:latin typeface="Calibri" panose="020F0502020204030204" pitchFamily="34" charset="0"/>
                <a:cs typeface="Calibri" panose="020F0502020204030204" pitchFamily="34" charset="0"/>
              </a:defRPr>
            </a:lvl2pPr>
            <a:lvl3pPr>
              <a:buClr>
                <a:srgbClr val="A50021"/>
              </a:buClr>
              <a:defRPr sz="2200">
                <a:solidFill>
                  <a:schemeClr val="accent4">
                    <a:lumMod val="10000"/>
                  </a:schemeClr>
                </a:solidFill>
                <a:effectLst/>
                <a:latin typeface="Calibri" panose="020F0502020204030204" pitchFamily="34" charset="0"/>
                <a:cs typeface="Calibri" panose="020F0502020204030204" pitchFamily="34" charset="0"/>
              </a:defRPr>
            </a:lvl3pPr>
            <a:lvl4pPr>
              <a:buClr>
                <a:srgbClr val="A50021"/>
              </a:buClr>
              <a:defRPr sz="2200">
                <a:solidFill>
                  <a:schemeClr val="accent4">
                    <a:lumMod val="10000"/>
                  </a:schemeClr>
                </a:solidFill>
                <a:effectLst/>
                <a:latin typeface="Calibri" panose="020F0502020204030204" pitchFamily="34" charset="0"/>
                <a:cs typeface="Calibri" panose="020F0502020204030204" pitchFamily="34" charset="0"/>
              </a:defRPr>
            </a:lvl4pPr>
            <a:lvl5pPr>
              <a:buClr>
                <a:srgbClr val="A50021"/>
              </a:buClr>
              <a:defRPr sz="2200">
                <a:solidFill>
                  <a:schemeClr val="accent4">
                    <a:lumMod val="10000"/>
                  </a:schemeClr>
                </a:solidFill>
                <a:effectLst/>
                <a:latin typeface="Calibri" panose="020F0502020204030204" pitchFamily="34" charset="0"/>
                <a:cs typeface="Calibri" panose="020F0502020204030204" pitchFamily="34" charset="0"/>
              </a:defRPr>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7" name="Rectangle 4"/>
          <p:cNvSpPr>
            <a:spLocks noGrp="1" noChangeArrowheads="1"/>
          </p:cNvSpPr>
          <p:nvPr>
            <p:ph type="dt" sz="half" idx="10"/>
          </p:nvPr>
        </p:nvSpPr>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8" name="Rectangle 5"/>
          <p:cNvSpPr>
            <a:spLocks noGrp="1" noChangeArrowheads="1"/>
          </p:cNvSpPr>
          <p:nvPr>
            <p:ph type="ftr" sz="quarter" idx="11"/>
          </p:nvPr>
        </p:nvSpPr>
        <p:spPr/>
        <p:txBody>
          <a:bodyPr/>
          <a:lstStyle>
            <a:lvl1pPr>
              <a:defRPr/>
            </a:lvl1pPr>
          </a:lstStyle>
          <a:p>
            <a:endParaRPr lang="el-GR">
              <a:solidFill>
                <a:srgbClr val="FFFFFF"/>
              </a:solidFill>
            </a:endParaRPr>
          </a:p>
        </p:txBody>
      </p:sp>
      <p:sp>
        <p:nvSpPr>
          <p:cNvPr id="9" name="Rectangle 6"/>
          <p:cNvSpPr>
            <a:spLocks noGrp="1" noChangeArrowheads="1"/>
          </p:cNvSpPr>
          <p:nvPr>
            <p:ph type="sldNum" sz="quarter" idx="12"/>
          </p:nvPr>
        </p:nvSpPr>
        <p:spPr>
          <a:xfrm>
            <a:off x="6948488" y="6265863"/>
            <a:ext cx="2133600" cy="476250"/>
          </a:xfrm>
        </p:spPr>
        <p:txBody>
          <a:bodyPr/>
          <a:lstStyle>
            <a:lvl1pPr>
              <a:defRPr>
                <a:effectLst/>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26577637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smtClean="0"/>
              <a:t>Στυλ υποδείγματος κειμένου</a:t>
            </a:r>
          </a:p>
        </p:txBody>
      </p:sp>
      <p:sp>
        <p:nvSpPr>
          <p:cNvPr id="4"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l-GR">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1253004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pPr/>
              <a:t>19/5/2015</a:t>
            </a:fld>
            <a:endParaRPr lang="el-GR"/>
          </a:p>
        </p:txBody>
      </p:sp>
      <p:sp>
        <p:nvSpPr>
          <p:cNvPr id="6" name="Rectangle 5"/>
          <p:cNvSpPr>
            <a:spLocks noGrp="1" noChangeArrowheads="1"/>
          </p:cNvSpPr>
          <p:nvPr>
            <p:ph type="ftr" sz="quarter" idx="11"/>
          </p:nvPr>
        </p:nvSpPr>
        <p:spPr>
          <a:ln/>
        </p:spPr>
        <p:txBody>
          <a:bodyPr/>
          <a:lstStyle>
            <a:lvl1pPr>
              <a:defRPr/>
            </a:lvl1pPr>
          </a:lstStyle>
          <a:p>
            <a:endParaRPr lang="el-GR"/>
          </a:p>
        </p:txBody>
      </p:sp>
      <p:sp>
        <p:nvSpPr>
          <p:cNvPr id="7"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Στυλ κύριου τίτλου</a:t>
            </a:r>
            <a:endParaRPr lang="el-GR"/>
          </a:p>
        </p:txBody>
      </p:sp>
      <p:sp>
        <p:nvSpPr>
          <p:cNvPr id="3" name="2 - Θέση περιεχομένου"/>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el-GR">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74556645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lvl1pPr>
              <a:defRPr/>
            </a:lvl1pPr>
          </a:lstStyle>
          <a:p>
            <a:r>
              <a:rPr lang="el-GR" smtClean="0"/>
              <a:t>Στυλ κύριου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endParaRPr lang="el-GR">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350111846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endParaRPr lang="el-GR">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42376009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el-GR">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269362756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l-GR" noProof="0" dirty="0" smtClean="0"/>
              <a:t>Κάντε κλικ στο εικονίδιο για να προσθέσετε μια εικόνα</a:t>
            </a: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el-GR">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30978092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Στυλ κύριου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l-GR">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416265182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sz="3600" b="1"/>
            </a:lvl1pPr>
          </a:lstStyle>
          <a:p>
            <a:r>
              <a:rPr lang="el-GR" smtClean="0"/>
              <a:t>Στυλ κύριου τίτλου</a:t>
            </a:r>
            <a:endParaRPr lang="el-GR" dirty="0"/>
          </a:p>
        </p:txBody>
      </p:sp>
      <p:sp>
        <p:nvSpPr>
          <p:cNvPr id="3" name="Θέση ημερομηνίας 2"/>
          <p:cNvSpPr>
            <a:spLocks noGrp="1"/>
          </p:cNvSpPr>
          <p:nvPr>
            <p:ph type="dt" sz="half" idx="10"/>
          </p:nvPr>
        </p:nvSpPr>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4" name="Θέση υποσέλιδου 3"/>
          <p:cNvSpPr>
            <a:spLocks noGrp="1"/>
          </p:cNvSpPr>
          <p:nvPr>
            <p:ph type="ftr" sz="quarter" idx="11"/>
          </p:nvPr>
        </p:nvSpPr>
        <p:spPr/>
        <p:txBody>
          <a:bodyPr/>
          <a:lstStyle>
            <a:lvl1pPr>
              <a:defRPr/>
            </a:lvl1pPr>
          </a:lstStyle>
          <a:p>
            <a:endParaRPr lang="el-GR">
              <a:solidFill>
                <a:srgbClr val="FFFFFF"/>
              </a:solidFill>
            </a:endParaRPr>
          </a:p>
        </p:txBody>
      </p:sp>
      <p:sp>
        <p:nvSpPr>
          <p:cNvPr id="5" name="Θέση αριθμού διαφάνειας 4"/>
          <p:cNvSpPr>
            <a:spLocks noGrp="1"/>
          </p:cNvSpPr>
          <p:nvPr>
            <p:ph type="sldNum" sz="quarter" idx="12"/>
          </p:nvPr>
        </p:nvSpPr>
        <p:spPr>
          <a:xfrm>
            <a:off x="6948488" y="6265863"/>
            <a:ext cx="2133600" cy="476250"/>
          </a:xfrm>
        </p:spPr>
        <p:txBody>
          <a:bodyPr/>
          <a:lstStyle>
            <a:lvl1pPr>
              <a:defRPr>
                <a:effectLst/>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329407681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92100"/>
            <a:ext cx="2057400" cy="5727700"/>
          </a:xfrm>
        </p:spPr>
        <p:txBody>
          <a:bodyPr vert="eaVert"/>
          <a:lstStyle/>
          <a:p>
            <a:r>
              <a:rPr lang="el-GR" smtClean="0"/>
              <a:t>Στυλ κύριου τίτλου</a:t>
            </a:r>
            <a:endParaRPr lang="el-GR"/>
          </a:p>
        </p:txBody>
      </p:sp>
      <p:sp>
        <p:nvSpPr>
          <p:cNvPr id="3" name="2 - Θέση κατακόρυφου κειμένου"/>
          <p:cNvSpPr>
            <a:spLocks noGrp="1"/>
          </p:cNvSpPr>
          <p:nvPr>
            <p:ph type="body" orient="vert" idx="1"/>
          </p:nvPr>
        </p:nvSpPr>
        <p:spPr>
          <a:xfrm>
            <a:off x="457200" y="292100"/>
            <a:ext cx="6019800" cy="5727700"/>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l-GR">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239106226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bl" preserve="1">
  <p:cSld name="Τίτλος και Πίνακ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92100"/>
            <a:ext cx="8229600" cy="1384300"/>
          </a:xfrm>
        </p:spPr>
        <p:txBody>
          <a:bodyPr/>
          <a:lstStyle/>
          <a:p>
            <a:r>
              <a:rPr lang="el-GR" smtClean="0"/>
              <a:t>Στυλ κύριου τίτλου</a:t>
            </a:r>
            <a:endParaRPr lang="el-GR"/>
          </a:p>
        </p:txBody>
      </p:sp>
      <p:sp>
        <p:nvSpPr>
          <p:cNvPr id="3" name="2 - Θέση πίνακα"/>
          <p:cNvSpPr>
            <a:spLocks noGrp="1"/>
          </p:cNvSpPr>
          <p:nvPr>
            <p:ph type="tbl" idx="1"/>
          </p:nvPr>
        </p:nvSpPr>
        <p:spPr>
          <a:xfrm>
            <a:off x="457200" y="1905000"/>
            <a:ext cx="8229600" cy="4114800"/>
          </a:xfrm>
        </p:spPr>
        <p:txBody>
          <a:bodyPr/>
          <a:lstStyle/>
          <a:p>
            <a:pPr lvl="0"/>
            <a:r>
              <a:rPr lang="el-GR" noProof="0" dirty="0" smtClean="0"/>
              <a:t>Κάντε κλικ στο εικονίδιο για να προσθέσετε έναν πίνακα</a:t>
            </a:r>
          </a:p>
        </p:txBody>
      </p:sp>
      <p:sp>
        <p:nvSpPr>
          <p:cNvPr id="4"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l-GR">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13482693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Only" preserve="1">
  <p:cSld name="Αντικείμενο">
    <p:spTree>
      <p:nvGrpSpPr>
        <p:cNvPr id="1" name=""/>
        <p:cNvGrpSpPr/>
        <p:nvPr/>
      </p:nvGrpSpPr>
      <p:grpSpPr>
        <a:xfrm>
          <a:off x="0" y="0"/>
          <a:ext cx="0" cy="0"/>
          <a:chOff x="0" y="0"/>
          <a:chExt cx="0" cy="0"/>
        </a:xfrm>
      </p:grpSpPr>
      <p:sp>
        <p:nvSpPr>
          <p:cNvPr id="2" name="1 - Θέση περιεχομένου"/>
          <p:cNvSpPr>
            <a:spLocks noGrp="1"/>
          </p:cNvSpPr>
          <p:nvPr>
            <p:ph/>
          </p:nvPr>
        </p:nvSpPr>
        <p:spPr>
          <a:xfrm>
            <a:off x="457200" y="292100"/>
            <a:ext cx="8229600" cy="57277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3"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endParaRPr lang="el-GR">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1410828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l-GR" noProof="0" dirty="0" smtClean="0"/>
              <a:t>Κάντε κλικ στο εικονίδιο για να προσθέσετε μια εικόνα</a:t>
            </a: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pPr/>
              <a:t>19/5/2015</a:t>
            </a:fld>
            <a:endParaRPr lang="el-GR"/>
          </a:p>
        </p:txBody>
      </p:sp>
      <p:sp>
        <p:nvSpPr>
          <p:cNvPr id="6" name="Rectangle 5"/>
          <p:cNvSpPr>
            <a:spLocks noGrp="1" noChangeArrowheads="1"/>
          </p:cNvSpPr>
          <p:nvPr>
            <p:ph type="ftr" sz="quarter" idx="11"/>
          </p:nvPr>
        </p:nvSpPr>
        <p:spPr>
          <a:ln/>
        </p:spPr>
        <p:txBody>
          <a:bodyPr/>
          <a:lstStyle>
            <a:lvl1pPr>
              <a:defRPr/>
            </a:lvl1pPr>
          </a:lstStyle>
          <a:p>
            <a:endParaRPr lang="el-GR"/>
          </a:p>
        </p:txBody>
      </p:sp>
      <p:sp>
        <p:nvSpPr>
          <p:cNvPr id="7"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AndObj" preserve="1">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92100"/>
            <a:ext cx="8229600" cy="1384300"/>
          </a:xfrm>
        </p:spPr>
        <p:txBody>
          <a:bodyPr/>
          <a:lstStyle/>
          <a:p>
            <a:r>
              <a:rPr lang="el-GR" smtClean="0"/>
              <a:t>Στυλ κύριου τίτλου</a:t>
            </a:r>
            <a:endParaRPr lang="el-GR"/>
          </a:p>
        </p:txBody>
      </p:sp>
      <p:sp>
        <p:nvSpPr>
          <p:cNvPr id="3" name="2 - Θέση κειμένου"/>
          <p:cNvSpPr>
            <a:spLocks noGrp="1"/>
          </p:cNvSpPr>
          <p:nvPr>
            <p:ph type="body" sz="half" idx="1"/>
          </p:nvPr>
        </p:nvSpPr>
        <p:spPr>
          <a:xfrm>
            <a:off x="457200" y="1905000"/>
            <a:ext cx="4038600" cy="41148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905000"/>
            <a:ext cx="4038600" cy="41148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el-GR">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156573758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pPr>
              <a:defRPr/>
            </a:pPr>
            <a:endParaRPr lang="el-GR" dirty="0">
              <a:solidFill>
                <a:srgbClr val="FFFFFF"/>
              </a:solidFill>
            </a:endParaRPr>
          </a:p>
        </p:txBody>
      </p:sp>
      <p:sp>
        <p:nvSpPr>
          <p:cNvPr id="501762"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l-GR" smtClean="0"/>
              <a:t>Στυλ κύριου τίτλου</a:t>
            </a:r>
            <a:endParaRPr lang="el-GR"/>
          </a:p>
        </p:txBody>
      </p:sp>
      <p:sp>
        <p:nvSpPr>
          <p:cNvPr id="50176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l-GR" smtClean="0"/>
              <a:t>Στυλ κύριου υπότιτλου</a:t>
            </a:r>
            <a:endParaRPr lang="el-GR"/>
          </a:p>
        </p:txBody>
      </p:sp>
      <p:sp>
        <p:nvSpPr>
          <p:cNvPr id="5" name="Rectangle 5"/>
          <p:cNvSpPr>
            <a:spLocks noGrp="1" noChangeArrowheads="1"/>
          </p:cNvSpPr>
          <p:nvPr>
            <p:ph type="ftr" sz="quarter" idx="10"/>
          </p:nvPr>
        </p:nvSpPr>
        <p:spPr/>
        <p:txBody>
          <a:bodyPr/>
          <a:lstStyle>
            <a:lvl1pPr>
              <a:defRPr/>
            </a:lvl1pPr>
          </a:lstStyle>
          <a:p>
            <a:endParaRPr lang="el-GR">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fld id="{44D73169-E2EF-43F7-9AA4-0C21BAEEFE25}" type="slidenum">
              <a:rPr lang="el-GR" smtClean="0"/>
              <a:pPr/>
              <a:t>‹#›</a:t>
            </a:fld>
            <a:endParaRPr lang="el-GR"/>
          </a:p>
        </p:txBody>
      </p:sp>
      <p:sp>
        <p:nvSpPr>
          <p:cNvPr id="7" name="Rectangle 7"/>
          <p:cNvSpPr>
            <a:spLocks noGrp="1" noChangeArrowheads="1"/>
          </p:cNvSpPr>
          <p:nvPr>
            <p:ph type="dt" sz="quarter" idx="12"/>
          </p:nvPr>
        </p:nvSpPr>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Tree>
    <p:extLst>
      <p:ext uri="{BB962C8B-B14F-4D97-AF65-F5344CB8AC3E}">
        <p14:creationId xmlns:p14="http://schemas.microsoft.com/office/powerpoint/2010/main" val="106744759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4" name="6 - Ορθογώνιο"/>
          <p:cNvSpPr/>
          <p:nvPr/>
        </p:nvSpPr>
        <p:spPr bwMode="white">
          <a:xfrm>
            <a:off x="0" y="1184275"/>
            <a:ext cx="9144000" cy="319088"/>
          </a:xfrm>
          <a:prstGeom prst="rect">
            <a:avLst/>
          </a:prstGeom>
          <a:solidFill>
            <a:srgbClr val="FFFFFF"/>
          </a:solidFill>
          <a:ln w="50800" cap="rnd" cmpd="dbl" algn="ctr">
            <a:noFill/>
            <a:prstDash val="solid"/>
          </a:ln>
          <a:effectLst/>
        </p:spPr>
        <p:txBody>
          <a:bodyPr anchor="ctr"/>
          <a:lstStyle/>
          <a:p>
            <a:pPr algn="ctr">
              <a:defRPr/>
            </a:pPr>
            <a:endParaRPr lang="en-US" kern="0" dirty="0">
              <a:solidFill>
                <a:prstClr val="white"/>
              </a:solidFill>
              <a:latin typeface="Tw Cen MT"/>
            </a:endParaRPr>
          </a:p>
        </p:txBody>
      </p:sp>
      <p:sp>
        <p:nvSpPr>
          <p:cNvPr id="5" name="7 - Ορθογώνιο"/>
          <p:cNvSpPr/>
          <p:nvPr/>
        </p:nvSpPr>
        <p:spPr>
          <a:xfrm>
            <a:off x="0" y="1228725"/>
            <a:ext cx="533400" cy="228600"/>
          </a:xfrm>
          <a:prstGeom prst="rect">
            <a:avLst/>
          </a:prstGeom>
          <a:solidFill>
            <a:srgbClr val="9F2936">
              <a:alpha val="100000"/>
            </a:srgbClr>
          </a:solidFill>
          <a:ln w="50800" cap="rnd" cmpd="dbl" algn="ctr">
            <a:noFill/>
            <a:prstDash val="solid"/>
          </a:ln>
          <a:effectLst/>
        </p:spPr>
        <p:txBody>
          <a:bodyPr anchor="ctr"/>
          <a:lstStyle/>
          <a:p>
            <a:pPr algn="ctr">
              <a:defRPr/>
            </a:pPr>
            <a:endParaRPr lang="en-US" kern="0" dirty="0">
              <a:solidFill>
                <a:prstClr val="white"/>
              </a:solidFill>
              <a:latin typeface="Tw Cen MT"/>
            </a:endParaRPr>
          </a:p>
        </p:txBody>
      </p:sp>
      <p:sp>
        <p:nvSpPr>
          <p:cNvPr id="6" name="8 - Ορθογώνιο"/>
          <p:cNvSpPr/>
          <p:nvPr/>
        </p:nvSpPr>
        <p:spPr>
          <a:xfrm>
            <a:off x="590550" y="1228725"/>
            <a:ext cx="8553450" cy="228600"/>
          </a:xfrm>
          <a:prstGeom prst="rect">
            <a:avLst/>
          </a:prstGeom>
          <a:solidFill>
            <a:srgbClr val="F07F09">
              <a:alpha val="100000"/>
            </a:srgbClr>
          </a:solidFill>
          <a:ln w="50800" cap="rnd" cmpd="dbl" algn="ctr">
            <a:noFill/>
            <a:prstDash val="solid"/>
          </a:ln>
          <a:effectLst/>
        </p:spPr>
        <p:txBody>
          <a:bodyPr anchor="ctr"/>
          <a:lstStyle/>
          <a:p>
            <a:pPr algn="ctr">
              <a:defRPr/>
            </a:pPr>
            <a:endParaRPr lang="en-US" kern="0" dirty="0">
              <a:solidFill>
                <a:prstClr val="white"/>
              </a:solidFill>
              <a:latin typeface="Tw Cen MT"/>
            </a:endParaRPr>
          </a:p>
        </p:txBody>
      </p:sp>
      <p:sp>
        <p:nvSpPr>
          <p:cNvPr id="2" name="1 - Τίτλος"/>
          <p:cNvSpPr>
            <a:spLocks noGrp="1"/>
          </p:cNvSpPr>
          <p:nvPr>
            <p:ph type="title"/>
          </p:nvPr>
        </p:nvSpPr>
        <p:spPr/>
        <p:txBody>
          <a:bodyPr/>
          <a:lstStyle>
            <a:lvl1pPr>
              <a:defRPr sz="3600" b="1"/>
            </a:lvl1pPr>
          </a:lstStyle>
          <a:p>
            <a:r>
              <a:rPr lang="el-GR" smtClean="0"/>
              <a:t>Στυλ κύριου τίτλου</a:t>
            </a:r>
            <a:endParaRPr lang="el-GR" dirty="0"/>
          </a:p>
        </p:txBody>
      </p:sp>
      <p:sp>
        <p:nvSpPr>
          <p:cNvPr id="3" name="2 - Θέση περιεχομένου"/>
          <p:cNvSpPr>
            <a:spLocks noGrp="1"/>
          </p:cNvSpPr>
          <p:nvPr>
            <p:ph idx="1"/>
          </p:nvPr>
        </p:nvSpPr>
        <p:spPr>
          <a:xfrm>
            <a:off x="457200" y="1702296"/>
            <a:ext cx="8229600" cy="4679032"/>
          </a:xfrm>
        </p:spPr>
        <p:txBody>
          <a:bodyPr/>
          <a:lstStyle>
            <a:lvl1pPr marL="342900" indent="-342900">
              <a:buClr>
                <a:srgbClr val="A50021"/>
              </a:buClr>
              <a:buFont typeface="Wingdings" panose="05000000000000000000" pitchFamily="2" charset="2"/>
              <a:buChar char="Ø"/>
              <a:defRPr sz="2200">
                <a:solidFill>
                  <a:schemeClr val="accent4">
                    <a:lumMod val="10000"/>
                  </a:schemeClr>
                </a:solidFill>
                <a:effectLst/>
                <a:latin typeface="Calibri" panose="020F0502020204030204" pitchFamily="34" charset="0"/>
                <a:cs typeface="Calibri" panose="020F0502020204030204" pitchFamily="34" charset="0"/>
              </a:defRPr>
            </a:lvl1pPr>
            <a:lvl2pPr marL="742950" indent="-285750">
              <a:buClr>
                <a:srgbClr val="A50021"/>
              </a:buClr>
              <a:buFont typeface="Wingdings" panose="05000000000000000000" pitchFamily="2" charset="2"/>
              <a:buChar char="§"/>
              <a:defRPr sz="2200">
                <a:solidFill>
                  <a:schemeClr val="accent4">
                    <a:lumMod val="10000"/>
                  </a:schemeClr>
                </a:solidFill>
                <a:effectLst/>
                <a:latin typeface="Calibri" panose="020F0502020204030204" pitchFamily="34" charset="0"/>
                <a:cs typeface="Calibri" panose="020F0502020204030204" pitchFamily="34" charset="0"/>
              </a:defRPr>
            </a:lvl2pPr>
            <a:lvl3pPr>
              <a:buClr>
                <a:srgbClr val="A50021"/>
              </a:buClr>
              <a:defRPr sz="2200">
                <a:solidFill>
                  <a:schemeClr val="accent4">
                    <a:lumMod val="10000"/>
                  </a:schemeClr>
                </a:solidFill>
                <a:effectLst/>
                <a:latin typeface="Calibri" panose="020F0502020204030204" pitchFamily="34" charset="0"/>
                <a:cs typeface="Calibri" panose="020F0502020204030204" pitchFamily="34" charset="0"/>
              </a:defRPr>
            </a:lvl3pPr>
            <a:lvl4pPr>
              <a:buClr>
                <a:srgbClr val="A50021"/>
              </a:buClr>
              <a:defRPr sz="2200">
                <a:solidFill>
                  <a:schemeClr val="accent4">
                    <a:lumMod val="10000"/>
                  </a:schemeClr>
                </a:solidFill>
                <a:effectLst/>
                <a:latin typeface="Calibri" panose="020F0502020204030204" pitchFamily="34" charset="0"/>
                <a:cs typeface="Calibri" panose="020F0502020204030204" pitchFamily="34" charset="0"/>
              </a:defRPr>
            </a:lvl4pPr>
            <a:lvl5pPr>
              <a:buClr>
                <a:srgbClr val="A50021"/>
              </a:buClr>
              <a:defRPr sz="2200">
                <a:solidFill>
                  <a:schemeClr val="accent4">
                    <a:lumMod val="10000"/>
                  </a:schemeClr>
                </a:solidFill>
                <a:effectLst/>
                <a:latin typeface="Calibri" panose="020F0502020204030204" pitchFamily="34" charset="0"/>
                <a:cs typeface="Calibri" panose="020F0502020204030204" pitchFamily="34" charset="0"/>
              </a:defRPr>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7" name="Rectangle 4"/>
          <p:cNvSpPr>
            <a:spLocks noGrp="1" noChangeArrowheads="1"/>
          </p:cNvSpPr>
          <p:nvPr>
            <p:ph type="dt" sz="half" idx="10"/>
          </p:nvPr>
        </p:nvSpPr>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8" name="Rectangle 5"/>
          <p:cNvSpPr>
            <a:spLocks noGrp="1" noChangeArrowheads="1"/>
          </p:cNvSpPr>
          <p:nvPr>
            <p:ph type="ftr" sz="quarter" idx="11"/>
          </p:nvPr>
        </p:nvSpPr>
        <p:spPr/>
        <p:txBody>
          <a:bodyPr/>
          <a:lstStyle>
            <a:lvl1pPr>
              <a:defRPr/>
            </a:lvl1pPr>
          </a:lstStyle>
          <a:p>
            <a:endParaRPr lang="el-GR">
              <a:solidFill>
                <a:srgbClr val="FFFFFF"/>
              </a:solidFill>
            </a:endParaRPr>
          </a:p>
        </p:txBody>
      </p:sp>
      <p:sp>
        <p:nvSpPr>
          <p:cNvPr id="9" name="Rectangle 6"/>
          <p:cNvSpPr>
            <a:spLocks noGrp="1" noChangeArrowheads="1"/>
          </p:cNvSpPr>
          <p:nvPr>
            <p:ph type="sldNum" sz="quarter" idx="12"/>
          </p:nvPr>
        </p:nvSpPr>
        <p:spPr>
          <a:xfrm>
            <a:off x="6948488" y="6265863"/>
            <a:ext cx="2133600" cy="476250"/>
          </a:xfrm>
        </p:spPr>
        <p:txBody>
          <a:bodyPr/>
          <a:lstStyle>
            <a:lvl1pPr>
              <a:defRPr>
                <a:effectLst/>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8406999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1_Τίτλος και Αντικείμενο">
    <p:spTree>
      <p:nvGrpSpPr>
        <p:cNvPr id="1" name=""/>
        <p:cNvGrpSpPr/>
        <p:nvPr/>
      </p:nvGrpSpPr>
      <p:grpSpPr>
        <a:xfrm>
          <a:off x="0" y="0"/>
          <a:ext cx="0" cy="0"/>
          <a:chOff x="0" y="0"/>
          <a:chExt cx="0" cy="0"/>
        </a:xfrm>
      </p:grpSpPr>
      <p:sp>
        <p:nvSpPr>
          <p:cNvPr id="4" name="6 - Ορθογώνιο"/>
          <p:cNvSpPr/>
          <p:nvPr/>
        </p:nvSpPr>
        <p:spPr bwMode="white">
          <a:xfrm>
            <a:off x="0" y="1335088"/>
            <a:ext cx="9144000" cy="319087"/>
          </a:xfrm>
          <a:prstGeom prst="rect">
            <a:avLst/>
          </a:prstGeom>
          <a:solidFill>
            <a:srgbClr val="FFFFFF"/>
          </a:solidFill>
          <a:ln w="50800" cap="rnd" cmpd="dbl" algn="ctr">
            <a:noFill/>
            <a:prstDash val="solid"/>
          </a:ln>
          <a:effectLst/>
        </p:spPr>
        <p:txBody>
          <a:bodyPr anchor="ctr"/>
          <a:lstStyle/>
          <a:p>
            <a:pPr algn="ctr">
              <a:defRPr/>
            </a:pPr>
            <a:endParaRPr lang="en-US" kern="0" dirty="0">
              <a:solidFill>
                <a:prstClr val="white"/>
              </a:solidFill>
              <a:latin typeface="Tw Cen MT"/>
            </a:endParaRPr>
          </a:p>
        </p:txBody>
      </p:sp>
      <p:sp>
        <p:nvSpPr>
          <p:cNvPr id="5" name="7 - Ορθογώνιο"/>
          <p:cNvSpPr/>
          <p:nvPr/>
        </p:nvSpPr>
        <p:spPr>
          <a:xfrm>
            <a:off x="0" y="1379538"/>
            <a:ext cx="533400" cy="228600"/>
          </a:xfrm>
          <a:prstGeom prst="rect">
            <a:avLst/>
          </a:prstGeom>
          <a:solidFill>
            <a:srgbClr val="9F2936">
              <a:alpha val="100000"/>
            </a:srgbClr>
          </a:solidFill>
          <a:ln w="50800" cap="rnd" cmpd="dbl" algn="ctr">
            <a:noFill/>
            <a:prstDash val="solid"/>
          </a:ln>
          <a:effectLst/>
        </p:spPr>
        <p:txBody>
          <a:bodyPr anchor="ctr"/>
          <a:lstStyle/>
          <a:p>
            <a:pPr algn="ctr">
              <a:defRPr/>
            </a:pPr>
            <a:endParaRPr lang="en-US" kern="0" dirty="0">
              <a:solidFill>
                <a:prstClr val="white"/>
              </a:solidFill>
              <a:latin typeface="Tw Cen MT"/>
            </a:endParaRPr>
          </a:p>
        </p:txBody>
      </p:sp>
      <p:sp>
        <p:nvSpPr>
          <p:cNvPr id="6" name="8 - Ορθογώνιο"/>
          <p:cNvSpPr/>
          <p:nvPr/>
        </p:nvSpPr>
        <p:spPr>
          <a:xfrm>
            <a:off x="590550" y="1379538"/>
            <a:ext cx="8553450" cy="228600"/>
          </a:xfrm>
          <a:prstGeom prst="rect">
            <a:avLst/>
          </a:prstGeom>
          <a:solidFill>
            <a:srgbClr val="F07F09">
              <a:alpha val="100000"/>
            </a:srgbClr>
          </a:solidFill>
          <a:ln w="50800" cap="rnd" cmpd="dbl" algn="ctr">
            <a:noFill/>
            <a:prstDash val="solid"/>
          </a:ln>
          <a:effectLst/>
        </p:spPr>
        <p:txBody>
          <a:bodyPr anchor="ctr"/>
          <a:lstStyle/>
          <a:p>
            <a:pPr algn="ctr">
              <a:defRPr/>
            </a:pPr>
            <a:endParaRPr lang="en-US" kern="0" dirty="0">
              <a:solidFill>
                <a:prstClr val="white"/>
              </a:solidFill>
              <a:latin typeface="Tw Cen MT"/>
            </a:endParaRPr>
          </a:p>
        </p:txBody>
      </p:sp>
      <p:sp>
        <p:nvSpPr>
          <p:cNvPr id="2" name="1 - Τίτλος"/>
          <p:cNvSpPr>
            <a:spLocks noGrp="1"/>
          </p:cNvSpPr>
          <p:nvPr>
            <p:ph type="title"/>
          </p:nvPr>
        </p:nvSpPr>
        <p:spPr>
          <a:xfrm>
            <a:off x="457200" y="188639"/>
            <a:ext cx="8229600" cy="1090531"/>
          </a:xfrm>
        </p:spPr>
        <p:txBody>
          <a:bodyPr/>
          <a:lstStyle>
            <a:lvl1pPr>
              <a:defRPr sz="3600" b="1"/>
            </a:lvl1pPr>
          </a:lstStyle>
          <a:p>
            <a:r>
              <a:rPr lang="el-GR" smtClean="0"/>
              <a:t>Στυλ κύριου τίτλου</a:t>
            </a:r>
            <a:endParaRPr lang="el-GR" dirty="0"/>
          </a:p>
        </p:txBody>
      </p:sp>
      <p:sp>
        <p:nvSpPr>
          <p:cNvPr id="3" name="2 - Θέση περιεχομένου"/>
          <p:cNvSpPr>
            <a:spLocks noGrp="1"/>
          </p:cNvSpPr>
          <p:nvPr>
            <p:ph idx="1"/>
          </p:nvPr>
        </p:nvSpPr>
        <p:spPr>
          <a:xfrm>
            <a:off x="457200" y="1798786"/>
            <a:ext cx="8229600" cy="4582542"/>
          </a:xfrm>
        </p:spPr>
        <p:txBody>
          <a:bodyPr/>
          <a:lstStyle>
            <a:lvl1pPr marL="342900" indent="-342900">
              <a:buClr>
                <a:srgbClr val="A50021"/>
              </a:buClr>
              <a:buFont typeface="Wingdings" panose="05000000000000000000" pitchFamily="2" charset="2"/>
              <a:buChar char="Ø"/>
              <a:defRPr sz="2200">
                <a:solidFill>
                  <a:schemeClr val="accent4">
                    <a:lumMod val="10000"/>
                  </a:schemeClr>
                </a:solidFill>
                <a:effectLst/>
                <a:latin typeface="Calibri" panose="020F0502020204030204" pitchFamily="34" charset="0"/>
                <a:cs typeface="Calibri" panose="020F0502020204030204" pitchFamily="34" charset="0"/>
              </a:defRPr>
            </a:lvl1pPr>
            <a:lvl2pPr marL="742950" indent="-285750">
              <a:buClr>
                <a:srgbClr val="A50021"/>
              </a:buClr>
              <a:buFont typeface="Wingdings" panose="05000000000000000000" pitchFamily="2" charset="2"/>
              <a:buChar char="§"/>
              <a:defRPr sz="2200">
                <a:solidFill>
                  <a:schemeClr val="accent4">
                    <a:lumMod val="10000"/>
                  </a:schemeClr>
                </a:solidFill>
                <a:effectLst/>
                <a:latin typeface="Calibri" panose="020F0502020204030204" pitchFamily="34" charset="0"/>
                <a:cs typeface="Calibri" panose="020F0502020204030204" pitchFamily="34" charset="0"/>
              </a:defRPr>
            </a:lvl2pPr>
            <a:lvl3pPr>
              <a:buClr>
                <a:srgbClr val="A50021"/>
              </a:buClr>
              <a:defRPr sz="2200">
                <a:solidFill>
                  <a:schemeClr val="accent4">
                    <a:lumMod val="10000"/>
                  </a:schemeClr>
                </a:solidFill>
                <a:effectLst/>
                <a:latin typeface="Calibri" panose="020F0502020204030204" pitchFamily="34" charset="0"/>
                <a:cs typeface="Calibri" panose="020F0502020204030204" pitchFamily="34" charset="0"/>
              </a:defRPr>
            </a:lvl3pPr>
            <a:lvl4pPr>
              <a:buClr>
                <a:srgbClr val="A50021"/>
              </a:buClr>
              <a:defRPr sz="2200">
                <a:solidFill>
                  <a:schemeClr val="accent4">
                    <a:lumMod val="10000"/>
                  </a:schemeClr>
                </a:solidFill>
                <a:effectLst/>
                <a:latin typeface="Calibri" panose="020F0502020204030204" pitchFamily="34" charset="0"/>
                <a:cs typeface="Calibri" panose="020F0502020204030204" pitchFamily="34" charset="0"/>
              </a:defRPr>
            </a:lvl4pPr>
            <a:lvl5pPr>
              <a:buClr>
                <a:srgbClr val="A50021"/>
              </a:buClr>
              <a:defRPr sz="2200">
                <a:solidFill>
                  <a:schemeClr val="accent4">
                    <a:lumMod val="10000"/>
                  </a:schemeClr>
                </a:solidFill>
                <a:effectLst/>
                <a:latin typeface="Calibri" panose="020F0502020204030204" pitchFamily="34" charset="0"/>
                <a:cs typeface="Calibri" panose="020F0502020204030204" pitchFamily="34" charset="0"/>
              </a:defRPr>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7" name="Rectangle 4"/>
          <p:cNvSpPr>
            <a:spLocks noGrp="1" noChangeArrowheads="1"/>
          </p:cNvSpPr>
          <p:nvPr>
            <p:ph type="dt" sz="half" idx="10"/>
          </p:nvPr>
        </p:nvSpPr>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8" name="Rectangle 5"/>
          <p:cNvSpPr>
            <a:spLocks noGrp="1" noChangeArrowheads="1"/>
          </p:cNvSpPr>
          <p:nvPr>
            <p:ph type="ftr" sz="quarter" idx="11"/>
          </p:nvPr>
        </p:nvSpPr>
        <p:spPr/>
        <p:txBody>
          <a:bodyPr/>
          <a:lstStyle>
            <a:lvl1pPr>
              <a:defRPr/>
            </a:lvl1pPr>
          </a:lstStyle>
          <a:p>
            <a:endParaRPr lang="el-GR">
              <a:solidFill>
                <a:srgbClr val="FFFFFF"/>
              </a:solidFill>
            </a:endParaRPr>
          </a:p>
        </p:txBody>
      </p:sp>
      <p:sp>
        <p:nvSpPr>
          <p:cNvPr id="9" name="Rectangle 6"/>
          <p:cNvSpPr>
            <a:spLocks noGrp="1" noChangeArrowheads="1"/>
          </p:cNvSpPr>
          <p:nvPr>
            <p:ph type="sldNum" sz="quarter" idx="12"/>
          </p:nvPr>
        </p:nvSpPr>
        <p:spPr>
          <a:xfrm>
            <a:off x="6948488" y="6265863"/>
            <a:ext cx="2133600" cy="476250"/>
          </a:xfrm>
        </p:spPr>
        <p:txBody>
          <a:bodyPr/>
          <a:lstStyle>
            <a:lvl1pPr>
              <a:defRPr>
                <a:effectLst/>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262236259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smtClean="0"/>
              <a:t>Στυλ υποδείγματος κειμένου</a:t>
            </a:r>
          </a:p>
        </p:txBody>
      </p:sp>
      <p:sp>
        <p:nvSpPr>
          <p:cNvPr id="4"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l-GR">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149086111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Στυλ κύριου τίτλου</a:t>
            </a:r>
            <a:endParaRPr lang="el-GR"/>
          </a:p>
        </p:txBody>
      </p:sp>
      <p:sp>
        <p:nvSpPr>
          <p:cNvPr id="3" name="2 - Θέση περιεχομένου"/>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el-GR">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162363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lvl1pPr>
              <a:defRPr/>
            </a:lvl1pPr>
          </a:lstStyle>
          <a:p>
            <a:r>
              <a:rPr lang="el-GR" smtClean="0"/>
              <a:t>Στυλ κύριου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endParaRPr lang="el-GR">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45378280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endParaRPr lang="el-GR">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21882155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el-GR">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183939757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l-GR" noProof="0" dirty="0" smtClean="0"/>
              <a:t>Κάντε κλικ στο εικονίδιο για να προσθέσετε μια εικόνα</a:t>
            </a: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el-GR">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1282338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theme" Target="../theme/theme10.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theme" Target="../theme/theme11.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1.jpeg"/><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image" Target="../media/image1.jpeg"/><Relationship Id="rId2" Type="http://schemas.openxmlformats.org/officeDocument/2006/relationships/slideLayout" Target="../slideLayouts/slideLayout32.xml"/><Relationship Id="rId16" Type="http://schemas.openxmlformats.org/officeDocument/2006/relationships/theme" Target="../theme/theme3.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image" Target="../media/image1.jpeg"/><Relationship Id="rId2" Type="http://schemas.openxmlformats.org/officeDocument/2006/relationships/slideLayout" Target="../slideLayouts/slideLayout47.xml"/><Relationship Id="rId16" Type="http://schemas.openxmlformats.org/officeDocument/2006/relationships/theme" Target="../theme/theme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image" Target="../media/image1.jpeg"/><Relationship Id="rId2" Type="http://schemas.openxmlformats.org/officeDocument/2006/relationships/slideLayout" Target="../slideLayouts/slideLayout62.xml"/><Relationship Id="rId16" Type="http://schemas.openxmlformats.org/officeDocument/2006/relationships/theme" Target="../theme/theme5.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image" Target="../media/image1.jpeg"/><Relationship Id="rId2" Type="http://schemas.openxmlformats.org/officeDocument/2006/relationships/slideLayout" Target="../slideLayouts/slideLayout77.xml"/><Relationship Id="rId16" Type="http://schemas.openxmlformats.org/officeDocument/2006/relationships/theme" Target="../theme/theme6.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image" Target="../media/image1.jpeg"/><Relationship Id="rId2" Type="http://schemas.openxmlformats.org/officeDocument/2006/relationships/slideLayout" Target="../slideLayouts/slideLayout92.xml"/><Relationship Id="rId16" Type="http://schemas.openxmlformats.org/officeDocument/2006/relationships/theme" Target="../theme/theme7.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17" Type="http://schemas.openxmlformats.org/officeDocument/2006/relationships/image" Target="../media/image1.jpeg"/><Relationship Id="rId2" Type="http://schemas.openxmlformats.org/officeDocument/2006/relationships/slideLayout" Target="../slideLayouts/slideLayout107.xml"/><Relationship Id="rId16" Type="http://schemas.openxmlformats.org/officeDocument/2006/relationships/theme" Target="../theme/theme8.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image" Target="../media/image1.jpeg"/><Relationship Id="rId2" Type="http://schemas.openxmlformats.org/officeDocument/2006/relationships/slideLayout" Target="../slideLayouts/slideLayout122.xml"/><Relationship Id="rId16" Type="http://schemas.openxmlformats.org/officeDocument/2006/relationships/theme" Target="../theme/theme9.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srcRect/>
          <a:tile tx="0" ty="0" sx="100000" sy="100000" flip="none" algn="tl"/>
        </a:blipFill>
        <a:effectLst/>
      </p:bgPr>
    </p:bg>
    <p:spTree>
      <p:nvGrpSpPr>
        <p:cNvPr id="1" name=""/>
        <p:cNvGrpSpPr/>
        <p:nvPr/>
      </p:nvGrpSpPr>
      <p:grpSpPr>
        <a:xfrm>
          <a:off x="0" y="0"/>
          <a:ext cx="0" cy="0"/>
          <a:chOff x="0" y="0"/>
          <a:chExt cx="0" cy="0"/>
        </a:xfrm>
      </p:grpSpPr>
      <p:sp>
        <p:nvSpPr>
          <p:cNvPr id="500738" name="Rectangle 2"/>
          <p:cNvSpPr>
            <a:spLocks noGrp="1" noChangeArrowheads="1"/>
          </p:cNvSpPr>
          <p:nvPr>
            <p:ph type="title"/>
          </p:nvPr>
        </p:nvSpPr>
        <p:spPr bwMode="auto">
          <a:xfrm>
            <a:off x="457200" y="188913"/>
            <a:ext cx="8229600" cy="9366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l-GR" dirty="0" smtClean="0"/>
              <a:t>Κάντε κλικ για επεξεργασία του τίτλου</a:t>
            </a:r>
          </a:p>
        </p:txBody>
      </p:sp>
      <p:sp>
        <p:nvSpPr>
          <p:cNvPr id="1027" name="Rectangle 3"/>
          <p:cNvSpPr>
            <a:spLocks noGrp="1" noChangeArrowheads="1"/>
          </p:cNvSpPr>
          <p:nvPr>
            <p:ph type="body" idx="1"/>
          </p:nvPr>
        </p:nvSpPr>
        <p:spPr bwMode="auto">
          <a:xfrm>
            <a:off x="457200" y="1341438"/>
            <a:ext cx="8229600" cy="46783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p>
        </p:txBody>
      </p:sp>
      <p:sp>
        <p:nvSpPr>
          <p:cNvPr id="5007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fontAlgn="auto">
              <a:spcBef>
                <a:spcPts val="0"/>
              </a:spcBef>
              <a:spcAft>
                <a:spcPts val="0"/>
              </a:spcAft>
              <a:defRPr sz="1400">
                <a:effectLst>
                  <a:outerShdw blurRad="38100" dist="38100" dir="2700000" algn="tl">
                    <a:srgbClr val="000000"/>
                  </a:outerShdw>
                </a:effectLst>
                <a:latin typeface="Arial" charset="0"/>
                <a:cs typeface="+mn-cs"/>
              </a:defRPr>
            </a:lvl1pPr>
          </a:lstStyle>
          <a:p>
            <a:fld id="{0934479E-4C91-4BA6-878F-7D90746110E3}" type="datetimeFigureOut">
              <a:rPr lang="el-GR" smtClean="0"/>
              <a:pPr/>
              <a:t>19/5/2015</a:t>
            </a:fld>
            <a:endParaRPr lang="el-GR"/>
          </a:p>
        </p:txBody>
      </p:sp>
      <p:sp>
        <p:nvSpPr>
          <p:cNvPr id="5007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400">
                <a:effectLst>
                  <a:outerShdw blurRad="38100" dist="38100" dir="2700000" algn="tl">
                    <a:srgbClr val="000000"/>
                  </a:outerShdw>
                </a:effectLst>
                <a:latin typeface="Arial" charset="0"/>
                <a:cs typeface="+mn-cs"/>
              </a:defRPr>
            </a:lvl1pPr>
          </a:lstStyle>
          <a:p>
            <a:endParaRPr lang="el-GR"/>
          </a:p>
        </p:txBody>
      </p:sp>
      <p:sp>
        <p:nvSpPr>
          <p:cNvPr id="5007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400">
                <a:solidFill>
                  <a:srgbClr val="000000"/>
                </a:solidFill>
                <a:effectLst>
                  <a:outerShdw blurRad="38100" dist="38100" dir="2700000" algn="tl">
                    <a:srgbClr val="000000"/>
                  </a:outerShdw>
                </a:effectLst>
                <a:latin typeface="Arial" charset="0"/>
                <a:cs typeface="+mn-cs"/>
              </a:defRPr>
            </a:lvl1pPr>
          </a:lstStyle>
          <a:p>
            <a:fld id="{44D73169-E2EF-43F7-9AA4-0C21BAEEFE25}" type="slidenum">
              <a:rPr lang="el-GR" smtClean="0"/>
              <a:pPr/>
              <a:t>‹#›</a:t>
            </a:fld>
            <a:endParaRPr lang="el-GR"/>
          </a:p>
        </p:txBody>
      </p:sp>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ctr" rtl="0" eaLnBrk="0" fontAlgn="base" hangingPunct="0">
        <a:spcBef>
          <a:spcPct val="0"/>
        </a:spcBef>
        <a:spcAft>
          <a:spcPct val="0"/>
        </a:spcAft>
        <a:defRPr sz="3400">
          <a:solidFill>
            <a:srgbClr val="A50021"/>
          </a:solidFill>
          <a:effectLst>
            <a:outerShdw blurRad="38100" dist="38100" dir="2700000" algn="tl">
              <a:srgbClr val="000000"/>
            </a:outerShdw>
          </a:effectLst>
          <a:latin typeface="Arial Narrow" panose="020B0606020202030204" pitchFamily="34" charset="0"/>
          <a:ea typeface="+mj-ea"/>
          <a:cs typeface="+mj-cs"/>
        </a:defRPr>
      </a:lvl1pPr>
      <a:lvl2pPr algn="ctr" rtl="0" eaLnBrk="0" fontAlgn="base" hangingPunct="0">
        <a:spcBef>
          <a:spcPct val="0"/>
        </a:spcBef>
        <a:spcAft>
          <a:spcPct val="0"/>
        </a:spcAft>
        <a:defRPr sz="3400">
          <a:solidFill>
            <a:srgbClr val="A50021"/>
          </a:solidFill>
          <a:effectLst>
            <a:outerShdw blurRad="38100" dist="38100" dir="2700000" algn="tl">
              <a:srgbClr val="000000"/>
            </a:outerShdw>
          </a:effectLst>
          <a:latin typeface="Arial Narrow" pitchFamily="34" charset="0"/>
        </a:defRPr>
      </a:lvl2pPr>
      <a:lvl3pPr algn="ctr" rtl="0" eaLnBrk="0" fontAlgn="base" hangingPunct="0">
        <a:spcBef>
          <a:spcPct val="0"/>
        </a:spcBef>
        <a:spcAft>
          <a:spcPct val="0"/>
        </a:spcAft>
        <a:defRPr sz="3400">
          <a:solidFill>
            <a:srgbClr val="A50021"/>
          </a:solidFill>
          <a:effectLst>
            <a:outerShdw blurRad="38100" dist="38100" dir="2700000" algn="tl">
              <a:srgbClr val="000000"/>
            </a:outerShdw>
          </a:effectLst>
          <a:latin typeface="Arial Narrow" pitchFamily="34" charset="0"/>
        </a:defRPr>
      </a:lvl3pPr>
      <a:lvl4pPr algn="ctr" rtl="0" eaLnBrk="0" fontAlgn="base" hangingPunct="0">
        <a:spcBef>
          <a:spcPct val="0"/>
        </a:spcBef>
        <a:spcAft>
          <a:spcPct val="0"/>
        </a:spcAft>
        <a:defRPr sz="3400">
          <a:solidFill>
            <a:srgbClr val="A50021"/>
          </a:solidFill>
          <a:effectLst>
            <a:outerShdw blurRad="38100" dist="38100" dir="2700000" algn="tl">
              <a:srgbClr val="000000"/>
            </a:outerShdw>
          </a:effectLst>
          <a:latin typeface="Arial Narrow" pitchFamily="34" charset="0"/>
        </a:defRPr>
      </a:lvl4pPr>
      <a:lvl5pPr algn="ctr" rtl="0" eaLnBrk="0" fontAlgn="base" hangingPunct="0">
        <a:spcBef>
          <a:spcPct val="0"/>
        </a:spcBef>
        <a:spcAft>
          <a:spcPct val="0"/>
        </a:spcAft>
        <a:defRPr sz="3400">
          <a:solidFill>
            <a:srgbClr val="A50021"/>
          </a:solidFill>
          <a:effectLst>
            <a:outerShdw blurRad="38100" dist="38100" dir="2700000" algn="tl">
              <a:srgbClr val="000000"/>
            </a:outerShdw>
          </a:effectLst>
          <a:latin typeface="Arial Narrow" pitchFamily="34" charset="0"/>
        </a:defRPr>
      </a:lvl5pPr>
      <a:lvl6pPr marL="457200"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rgbClr val="6D6D6D"/>
        </a:buClr>
        <a:buSzPct val="120000"/>
        <a:buChar char="•"/>
        <a:defRPr sz="2200">
          <a:solidFill>
            <a:srgbClr val="161616"/>
          </a:solidFill>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200">
          <a:solidFill>
            <a:srgbClr val="161616"/>
          </a:solidFill>
          <a:latin typeface="+mn-lt"/>
        </a:defRPr>
      </a:lvl2pPr>
      <a:lvl3pPr marL="1143000" indent="-228600" algn="l" rtl="0" eaLnBrk="0" fontAlgn="base" hangingPunct="0">
        <a:spcBef>
          <a:spcPct val="20000"/>
        </a:spcBef>
        <a:spcAft>
          <a:spcPct val="0"/>
        </a:spcAft>
        <a:buClr>
          <a:srgbClr val="6D6D6D"/>
        </a:buClr>
        <a:buSzPct val="120000"/>
        <a:buChar char="•"/>
        <a:defRPr sz="2200">
          <a:solidFill>
            <a:srgbClr val="161616"/>
          </a:solidFill>
          <a:latin typeface="+mn-lt"/>
        </a:defRPr>
      </a:lvl3pPr>
      <a:lvl4pPr marL="1600200" indent="-228600" algn="l" rtl="0" eaLnBrk="0" fontAlgn="base" hangingPunct="0">
        <a:spcBef>
          <a:spcPct val="20000"/>
        </a:spcBef>
        <a:spcAft>
          <a:spcPct val="0"/>
        </a:spcAft>
        <a:buFont typeface="Tahoma" pitchFamily="34" charset="0"/>
        <a:buChar char="–"/>
        <a:defRPr sz="2200">
          <a:solidFill>
            <a:srgbClr val="161616"/>
          </a:solidFill>
          <a:latin typeface="+mn-lt"/>
        </a:defRPr>
      </a:lvl4pPr>
      <a:lvl5pPr marL="2057400" indent="-228600" algn="l" rtl="0" eaLnBrk="0" fontAlgn="base" hangingPunct="0">
        <a:spcBef>
          <a:spcPct val="20000"/>
        </a:spcBef>
        <a:spcAft>
          <a:spcPct val="0"/>
        </a:spcAft>
        <a:buClr>
          <a:srgbClr val="6D6D6D"/>
        </a:buClr>
        <a:buSzPct val="80000"/>
        <a:buFont typeface="Wingdings" pitchFamily="2" charset="2"/>
        <a:buChar char="v"/>
        <a:defRPr sz="2200">
          <a:solidFill>
            <a:srgbClr val="161616"/>
          </a:solidFill>
          <a:latin typeface="+mn-lt"/>
        </a:defRPr>
      </a:lvl5pPr>
      <a:lvl6pPr marL="2514600" indent="-228600" algn="l" rtl="0" eaLnBrk="1" fontAlgn="base" hangingPunct="1">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l-GR">
              <a:solidFill>
                <a:prstClr val="black">
                  <a:tint val="75000"/>
                </a:prstClr>
              </a:solidFill>
              <a:latin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l-GR">
              <a:solidFill>
                <a:prstClr val="black">
                  <a:tint val="75000"/>
                </a:prstClr>
              </a:solidFill>
              <a:latin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fontAlgn="base">
              <a:spcBef>
                <a:spcPct val="0"/>
              </a:spcBef>
              <a:spcAft>
                <a:spcPct val="0"/>
              </a:spcAft>
              <a:defRPr/>
            </a:pPr>
            <a:fld id="{7E55E3B3-0445-4CFC-BED8-763D4409E61F}" type="slidenum">
              <a:rPr lang="el-GR" smtClean="0">
                <a:solidFill>
                  <a:prstClr val="black"/>
                </a:solidFill>
                <a:latin typeface="Arial" charset="0"/>
              </a:rPr>
              <a:pPr fontAlgn="base">
                <a:spcBef>
                  <a:spcPct val="0"/>
                </a:spcBef>
                <a:spcAft>
                  <a:spcPct val="0"/>
                </a:spcAft>
                <a:defRPr/>
              </a:pPr>
              <a:t>‹#›</a:t>
            </a:fld>
            <a:endParaRPr lang="el-GR">
              <a:solidFill>
                <a:prstClr val="black"/>
              </a:solidFill>
              <a:latin typeface="Arial" charset="0"/>
            </a:endParaRPr>
          </a:p>
        </p:txBody>
      </p:sp>
    </p:spTree>
    <p:extLst>
      <p:ext uri="{BB962C8B-B14F-4D97-AF65-F5344CB8AC3E}">
        <p14:creationId xmlns:p14="http://schemas.microsoft.com/office/powerpoint/2010/main" val="1993275846"/>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l-GR">
              <a:solidFill>
                <a:prstClr val="black">
                  <a:tint val="75000"/>
                </a:prstClr>
              </a:solidFill>
              <a:latin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l-GR">
              <a:solidFill>
                <a:prstClr val="black">
                  <a:tint val="75000"/>
                </a:prstClr>
              </a:solidFill>
              <a:latin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fontAlgn="base">
              <a:spcBef>
                <a:spcPct val="0"/>
              </a:spcBef>
              <a:spcAft>
                <a:spcPct val="0"/>
              </a:spcAft>
              <a:defRPr/>
            </a:pPr>
            <a:fld id="{7E55E3B3-0445-4CFC-BED8-763D4409E61F}" type="slidenum">
              <a:rPr lang="el-GR" smtClean="0">
                <a:solidFill>
                  <a:prstClr val="black"/>
                </a:solidFill>
                <a:latin typeface="Arial" charset="0"/>
              </a:rPr>
              <a:pPr fontAlgn="base">
                <a:spcBef>
                  <a:spcPct val="0"/>
                </a:spcBef>
                <a:spcAft>
                  <a:spcPct val="0"/>
                </a:spcAft>
                <a:defRPr/>
              </a:pPr>
              <a:t>‹#›</a:t>
            </a:fld>
            <a:endParaRPr lang="el-GR">
              <a:solidFill>
                <a:prstClr val="black"/>
              </a:solidFill>
              <a:latin typeface="Arial" charset="0"/>
            </a:endParaRPr>
          </a:p>
        </p:txBody>
      </p:sp>
    </p:spTree>
    <p:extLst>
      <p:ext uri="{BB962C8B-B14F-4D97-AF65-F5344CB8AC3E}">
        <p14:creationId xmlns:p14="http://schemas.microsoft.com/office/powerpoint/2010/main" val="4142545936"/>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srcRect/>
          <a:tile tx="0" ty="0" sx="100000" sy="100000" flip="none" algn="tl"/>
        </a:blipFill>
        <a:effectLst/>
      </p:bgPr>
    </p:bg>
    <p:spTree>
      <p:nvGrpSpPr>
        <p:cNvPr id="1" name=""/>
        <p:cNvGrpSpPr/>
        <p:nvPr/>
      </p:nvGrpSpPr>
      <p:grpSpPr>
        <a:xfrm>
          <a:off x="0" y="0"/>
          <a:ext cx="0" cy="0"/>
          <a:chOff x="0" y="0"/>
          <a:chExt cx="0" cy="0"/>
        </a:xfrm>
      </p:grpSpPr>
      <p:sp>
        <p:nvSpPr>
          <p:cNvPr id="500738" name="Rectangle 2"/>
          <p:cNvSpPr>
            <a:spLocks noGrp="1" noChangeArrowheads="1"/>
          </p:cNvSpPr>
          <p:nvPr>
            <p:ph type="title"/>
          </p:nvPr>
        </p:nvSpPr>
        <p:spPr bwMode="auto">
          <a:xfrm>
            <a:off x="457200" y="188913"/>
            <a:ext cx="8229600" cy="9366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l-GR" dirty="0" smtClean="0"/>
              <a:t>Κάντε κλικ για επεξεργασία του τίτλου</a:t>
            </a:r>
          </a:p>
        </p:txBody>
      </p:sp>
      <p:sp>
        <p:nvSpPr>
          <p:cNvPr id="1027" name="Rectangle 3"/>
          <p:cNvSpPr>
            <a:spLocks noGrp="1" noChangeArrowheads="1"/>
          </p:cNvSpPr>
          <p:nvPr>
            <p:ph type="body" idx="1"/>
          </p:nvPr>
        </p:nvSpPr>
        <p:spPr bwMode="auto">
          <a:xfrm>
            <a:off x="457200" y="1341438"/>
            <a:ext cx="8229600" cy="46783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p>
        </p:txBody>
      </p:sp>
      <p:sp>
        <p:nvSpPr>
          <p:cNvPr id="5007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fontAlgn="auto">
              <a:spcBef>
                <a:spcPts val="0"/>
              </a:spcBef>
              <a:spcAft>
                <a:spcPts val="0"/>
              </a:spcAft>
              <a:defRPr sz="1400">
                <a:effectLst>
                  <a:outerShdw blurRad="38100" dist="38100" dir="2700000" algn="tl">
                    <a:srgbClr val="000000"/>
                  </a:outerShdw>
                </a:effectLst>
                <a:latin typeface="Arial" charset="0"/>
                <a:cs typeface="+mn-cs"/>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5007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400">
                <a:effectLst>
                  <a:outerShdw blurRad="38100" dist="38100" dir="2700000" algn="tl">
                    <a:srgbClr val="000000"/>
                  </a:outerShdw>
                </a:effectLst>
                <a:latin typeface="Arial" charset="0"/>
                <a:cs typeface="+mn-cs"/>
              </a:defRPr>
            </a:lvl1pPr>
          </a:lstStyle>
          <a:p>
            <a:endParaRPr lang="el-GR">
              <a:solidFill>
                <a:srgbClr val="FFFFFF"/>
              </a:solidFill>
            </a:endParaRPr>
          </a:p>
        </p:txBody>
      </p:sp>
      <p:sp>
        <p:nvSpPr>
          <p:cNvPr id="5007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400">
                <a:solidFill>
                  <a:srgbClr val="000000"/>
                </a:solidFill>
                <a:effectLst>
                  <a:outerShdw blurRad="38100" dist="38100" dir="2700000" algn="tl">
                    <a:srgbClr val="000000"/>
                  </a:outerShdw>
                </a:effectLst>
                <a:latin typeface="Arial" charset="0"/>
                <a:cs typeface="+mn-cs"/>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1553808094"/>
      </p:ext>
    </p:extLst>
  </p:cSld>
  <p:clrMap bg1="dk2" tx1="lt1" bg2="dk1"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Lst>
  <p:txStyles>
    <p:titleStyle>
      <a:lvl1pPr algn="ctr" rtl="0" eaLnBrk="0" fontAlgn="base" hangingPunct="0">
        <a:spcBef>
          <a:spcPct val="0"/>
        </a:spcBef>
        <a:spcAft>
          <a:spcPct val="0"/>
        </a:spcAft>
        <a:defRPr sz="3400">
          <a:solidFill>
            <a:srgbClr val="A50021"/>
          </a:solidFill>
          <a:effectLst>
            <a:outerShdw blurRad="38100" dist="38100" dir="2700000" algn="tl">
              <a:srgbClr val="000000"/>
            </a:outerShdw>
          </a:effectLst>
          <a:latin typeface="Arial Narrow" panose="020B0606020202030204" pitchFamily="34" charset="0"/>
          <a:ea typeface="+mj-ea"/>
          <a:cs typeface="+mj-cs"/>
        </a:defRPr>
      </a:lvl1pPr>
      <a:lvl2pPr algn="ctr" rtl="0" eaLnBrk="0" fontAlgn="base" hangingPunct="0">
        <a:spcBef>
          <a:spcPct val="0"/>
        </a:spcBef>
        <a:spcAft>
          <a:spcPct val="0"/>
        </a:spcAft>
        <a:defRPr sz="3400">
          <a:solidFill>
            <a:srgbClr val="A50021"/>
          </a:solidFill>
          <a:effectLst>
            <a:outerShdw blurRad="38100" dist="38100" dir="2700000" algn="tl">
              <a:srgbClr val="000000"/>
            </a:outerShdw>
          </a:effectLst>
          <a:latin typeface="Arial Narrow" pitchFamily="34" charset="0"/>
        </a:defRPr>
      </a:lvl2pPr>
      <a:lvl3pPr algn="ctr" rtl="0" eaLnBrk="0" fontAlgn="base" hangingPunct="0">
        <a:spcBef>
          <a:spcPct val="0"/>
        </a:spcBef>
        <a:spcAft>
          <a:spcPct val="0"/>
        </a:spcAft>
        <a:defRPr sz="3400">
          <a:solidFill>
            <a:srgbClr val="A50021"/>
          </a:solidFill>
          <a:effectLst>
            <a:outerShdw blurRad="38100" dist="38100" dir="2700000" algn="tl">
              <a:srgbClr val="000000"/>
            </a:outerShdw>
          </a:effectLst>
          <a:latin typeface="Arial Narrow" pitchFamily="34" charset="0"/>
        </a:defRPr>
      </a:lvl3pPr>
      <a:lvl4pPr algn="ctr" rtl="0" eaLnBrk="0" fontAlgn="base" hangingPunct="0">
        <a:spcBef>
          <a:spcPct val="0"/>
        </a:spcBef>
        <a:spcAft>
          <a:spcPct val="0"/>
        </a:spcAft>
        <a:defRPr sz="3400">
          <a:solidFill>
            <a:srgbClr val="A50021"/>
          </a:solidFill>
          <a:effectLst>
            <a:outerShdw blurRad="38100" dist="38100" dir="2700000" algn="tl">
              <a:srgbClr val="000000"/>
            </a:outerShdw>
          </a:effectLst>
          <a:latin typeface="Arial Narrow" pitchFamily="34" charset="0"/>
        </a:defRPr>
      </a:lvl4pPr>
      <a:lvl5pPr algn="ctr" rtl="0" eaLnBrk="0" fontAlgn="base" hangingPunct="0">
        <a:spcBef>
          <a:spcPct val="0"/>
        </a:spcBef>
        <a:spcAft>
          <a:spcPct val="0"/>
        </a:spcAft>
        <a:defRPr sz="3400">
          <a:solidFill>
            <a:srgbClr val="A50021"/>
          </a:solidFill>
          <a:effectLst>
            <a:outerShdw blurRad="38100" dist="38100" dir="2700000" algn="tl">
              <a:srgbClr val="000000"/>
            </a:outerShdw>
          </a:effectLst>
          <a:latin typeface="Arial Narrow" pitchFamily="34" charset="0"/>
        </a:defRPr>
      </a:lvl5pPr>
      <a:lvl6pPr marL="457200"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rgbClr val="6D6D6D"/>
        </a:buClr>
        <a:buSzPct val="120000"/>
        <a:buChar char="•"/>
        <a:defRPr sz="2200">
          <a:solidFill>
            <a:srgbClr val="161616"/>
          </a:solidFill>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200">
          <a:solidFill>
            <a:srgbClr val="161616"/>
          </a:solidFill>
          <a:latin typeface="+mn-lt"/>
        </a:defRPr>
      </a:lvl2pPr>
      <a:lvl3pPr marL="1143000" indent="-228600" algn="l" rtl="0" eaLnBrk="0" fontAlgn="base" hangingPunct="0">
        <a:spcBef>
          <a:spcPct val="20000"/>
        </a:spcBef>
        <a:spcAft>
          <a:spcPct val="0"/>
        </a:spcAft>
        <a:buClr>
          <a:srgbClr val="6D6D6D"/>
        </a:buClr>
        <a:buSzPct val="120000"/>
        <a:buChar char="•"/>
        <a:defRPr sz="2200">
          <a:solidFill>
            <a:srgbClr val="161616"/>
          </a:solidFill>
          <a:latin typeface="+mn-lt"/>
        </a:defRPr>
      </a:lvl3pPr>
      <a:lvl4pPr marL="1600200" indent="-228600" algn="l" rtl="0" eaLnBrk="0" fontAlgn="base" hangingPunct="0">
        <a:spcBef>
          <a:spcPct val="20000"/>
        </a:spcBef>
        <a:spcAft>
          <a:spcPct val="0"/>
        </a:spcAft>
        <a:buFont typeface="Tahoma" pitchFamily="34" charset="0"/>
        <a:buChar char="–"/>
        <a:defRPr sz="2200">
          <a:solidFill>
            <a:srgbClr val="161616"/>
          </a:solidFill>
          <a:latin typeface="+mn-lt"/>
        </a:defRPr>
      </a:lvl4pPr>
      <a:lvl5pPr marL="2057400" indent="-228600" algn="l" rtl="0" eaLnBrk="0" fontAlgn="base" hangingPunct="0">
        <a:spcBef>
          <a:spcPct val="20000"/>
        </a:spcBef>
        <a:spcAft>
          <a:spcPct val="0"/>
        </a:spcAft>
        <a:buClr>
          <a:srgbClr val="6D6D6D"/>
        </a:buClr>
        <a:buSzPct val="80000"/>
        <a:buFont typeface="Wingdings" pitchFamily="2" charset="2"/>
        <a:buChar char="v"/>
        <a:defRPr sz="2200">
          <a:solidFill>
            <a:srgbClr val="161616"/>
          </a:solidFill>
          <a:latin typeface="+mn-lt"/>
        </a:defRPr>
      </a:lvl5pPr>
      <a:lvl6pPr marL="2514600" indent="-228600" algn="l" rtl="0" eaLnBrk="1" fontAlgn="base" hangingPunct="1">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srcRect/>
          <a:tile tx="0" ty="0" sx="100000" sy="100000" flip="none" algn="tl"/>
        </a:blipFill>
        <a:effectLst/>
      </p:bgPr>
    </p:bg>
    <p:spTree>
      <p:nvGrpSpPr>
        <p:cNvPr id="1" name=""/>
        <p:cNvGrpSpPr/>
        <p:nvPr/>
      </p:nvGrpSpPr>
      <p:grpSpPr>
        <a:xfrm>
          <a:off x="0" y="0"/>
          <a:ext cx="0" cy="0"/>
          <a:chOff x="0" y="0"/>
          <a:chExt cx="0" cy="0"/>
        </a:xfrm>
      </p:grpSpPr>
      <p:sp>
        <p:nvSpPr>
          <p:cNvPr id="500738" name="Rectangle 2"/>
          <p:cNvSpPr>
            <a:spLocks noGrp="1" noChangeArrowheads="1"/>
          </p:cNvSpPr>
          <p:nvPr>
            <p:ph type="title"/>
          </p:nvPr>
        </p:nvSpPr>
        <p:spPr bwMode="auto">
          <a:xfrm>
            <a:off x="457200" y="188913"/>
            <a:ext cx="8229600" cy="9366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l-GR" dirty="0" smtClean="0"/>
              <a:t>Κάντε κλικ για επεξεργασία του τίτλου</a:t>
            </a:r>
          </a:p>
        </p:txBody>
      </p:sp>
      <p:sp>
        <p:nvSpPr>
          <p:cNvPr id="1027" name="Rectangle 3"/>
          <p:cNvSpPr>
            <a:spLocks noGrp="1" noChangeArrowheads="1"/>
          </p:cNvSpPr>
          <p:nvPr>
            <p:ph type="body" idx="1"/>
          </p:nvPr>
        </p:nvSpPr>
        <p:spPr bwMode="auto">
          <a:xfrm>
            <a:off x="457200" y="1341438"/>
            <a:ext cx="8229600" cy="46783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p>
        </p:txBody>
      </p:sp>
      <p:sp>
        <p:nvSpPr>
          <p:cNvPr id="5007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fontAlgn="auto">
              <a:spcBef>
                <a:spcPts val="0"/>
              </a:spcBef>
              <a:spcAft>
                <a:spcPts val="0"/>
              </a:spcAft>
              <a:defRPr sz="1400">
                <a:effectLst>
                  <a:outerShdw blurRad="38100" dist="38100" dir="2700000" algn="tl">
                    <a:srgbClr val="000000"/>
                  </a:outerShdw>
                </a:effectLst>
                <a:latin typeface="Arial" charset="0"/>
                <a:cs typeface="+mn-cs"/>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5007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400">
                <a:effectLst>
                  <a:outerShdw blurRad="38100" dist="38100" dir="2700000" algn="tl">
                    <a:srgbClr val="000000"/>
                  </a:outerShdw>
                </a:effectLst>
                <a:latin typeface="Arial" charset="0"/>
                <a:cs typeface="+mn-cs"/>
              </a:defRPr>
            </a:lvl1pPr>
          </a:lstStyle>
          <a:p>
            <a:endParaRPr lang="el-GR">
              <a:solidFill>
                <a:srgbClr val="FFFFFF"/>
              </a:solidFill>
            </a:endParaRPr>
          </a:p>
        </p:txBody>
      </p:sp>
      <p:sp>
        <p:nvSpPr>
          <p:cNvPr id="5007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400">
                <a:solidFill>
                  <a:srgbClr val="000000"/>
                </a:solidFill>
                <a:effectLst>
                  <a:outerShdw blurRad="38100" dist="38100" dir="2700000" algn="tl">
                    <a:srgbClr val="000000"/>
                  </a:outerShdw>
                </a:effectLst>
                <a:latin typeface="Arial" charset="0"/>
                <a:cs typeface="+mn-cs"/>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2602912130"/>
      </p:ext>
    </p:extLst>
  </p:cSld>
  <p:clrMap bg1="dk2" tx1="lt1" bg2="dk1"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Lst>
  <p:txStyles>
    <p:titleStyle>
      <a:lvl1pPr algn="ctr" rtl="0" eaLnBrk="0" fontAlgn="base" hangingPunct="0">
        <a:spcBef>
          <a:spcPct val="0"/>
        </a:spcBef>
        <a:spcAft>
          <a:spcPct val="0"/>
        </a:spcAft>
        <a:defRPr sz="3400">
          <a:solidFill>
            <a:srgbClr val="A50021"/>
          </a:solidFill>
          <a:effectLst>
            <a:outerShdw blurRad="38100" dist="38100" dir="2700000" algn="tl">
              <a:srgbClr val="000000"/>
            </a:outerShdw>
          </a:effectLst>
          <a:latin typeface="Arial Narrow" panose="020B0606020202030204" pitchFamily="34" charset="0"/>
          <a:ea typeface="+mj-ea"/>
          <a:cs typeface="+mj-cs"/>
        </a:defRPr>
      </a:lvl1pPr>
      <a:lvl2pPr algn="ctr" rtl="0" eaLnBrk="0" fontAlgn="base" hangingPunct="0">
        <a:spcBef>
          <a:spcPct val="0"/>
        </a:spcBef>
        <a:spcAft>
          <a:spcPct val="0"/>
        </a:spcAft>
        <a:defRPr sz="3400">
          <a:solidFill>
            <a:srgbClr val="A50021"/>
          </a:solidFill>
          <a:effectLst>
            <a:outerShdw blurRad="38100" dist="38100" dir="2700000" algn="tl">
              <a:srgbClr val="000000"/>
            </a:outerShdw>
          </a:effectLst>
          <a:latin typeface="Arial Narrow" pitchFamily="34" charset="0"/>
        </a:defRPr>
      </a:lvl2pPr>
      <a:lvl3pPr algn="ctr" rtl="0" eaLnBrk="0" fontAlgn="base" hangingPunct="0">
        <a:spcBef>
          <a:spcPct val="0"/>
        </a:spcBef>
        <a:spcAft>
          <a:spcPct val="0"/>
        </a:spcAft>
        <a:defRPr sz="3400">
          <a:solidFill>
            <a:srgbClr val="A50021"/>
          </a:solidFill>
          <a:effectLst>
            <a:outerShdw blurRad="38100" dist="38100" dir="2700000" algn="tl">
              <a:srgbClr val="000000"/>
            </a:outerShdw>
          </a:effectLst>
          <a:latin typeface="Arial Narrow" pitchFamily="34" charset="0"/>
        </a:defRPr>
      </a:lvl3pPr>
      <a:lvl4pPr algn="ctr" rtl="0" eaLnBrk="0" fontAlgn="base" hangingPunct="0">
        <a:spcBef>
          <a:spcPct val="0"/>
        </a:spcBef>
        <a:spcAft>
          <a:spcPct val="0"/>
        </a:spcAft>
        <a:defRPr sz="3400">
          <a:solidFill>
            <a:srgbClr val="A50021"/>
          </a:solidFill>
          <a:effectLst>
            <a:outerShdw blurRad="38100" dist="38100" dir="2700000" algn="tl">
              <a:srgbClr val="000000"/>
            </a:outerShdw>
          </a:effectLst>
          <a:latin typeface="Arial Narrow" pitchFamily="34" charset="0"/>
        </a:defRPr>
      </a:lvl4pPr>
      <a:lvl5pPr algn="ctr" rtl="0" eaLnBrk="0" fontAlgn="base" hangingPunct="0">
        <a:spcBef>
          <a:spcPct val="0"/>
        </a:spcBef>
        <a:spcAft>
          <a:spcPct val="0"/>
        </a:spcAft>
        <a:defRPr sz="3400">
          <a:solidFill>
            <a:srgbClr val="A50021"/>
          </a:solidFill>
          <a:effectLst>
            <a:outerShdw blurRad="38100" dist="38100" dir="2700000" algn="tl">
              <a:srgbClr val="000000"/>
            </a:outerShdw>
          </a:effectLst>
          <a:latin typeface="Arial Narrow" pitchFamily="34" charset="0"/>
        </a:defRPr>
      </a:lvl5pPr>
      <a:lvl6pPr marL="457200"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rgbClr val="6D6D6D"/>
        </a:buClr>
        <a:buSzPct val="120000"/>
        <a:buChar char="•"/>
        <a:defRPr sz="2200">
          <a:solidFill>
            <a:srgbClr val="161616"/>
          </a:solidFill>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200">
          <a:solidFill>
            <a:srgbClr val="161616"/>
          </a:solidFill>
          <a:latin typeface="+mn-lt"/>
        </a:defRPr>
      </a:lvl2pPr>
      <a:lvl3pPr marL="1143000" indent="-228600" algn="l" rtl="0" eaLnBrk="0" fontAlgn="base" hangingPunct="0">
        <a:spcBef>
          <a:spcPct val="20000"/>
        </a:spcBef>
        <a:spcAft>
          <a:spcPct val="0"/>
        </a:spcAft>
        <a:buClr>
          <a:srgbClr val="6D6D6D"/>
        </a:buClr>
        <a:buSzPct val="120000"/>
        <a:buChar char="•"/>
        <a:defRPr sz="2200">
          <a:solidFill>
            <a:srgbClr val="161616"/>
          </a:solidFill>
          <a:latin typeface="+mn-lt"/>
        </a:defRPr>
      </a:lvl3pPr>
      <a:lvl4pPr marL="1600200" indent="-228600" algn="l" rtl="0" eaLnBrk="0" fontAlgn="base" hangingPunct="0">
        <a:spcBef>
          <a:spcPct val="20000"/>
        </a:spcBef>
        <a:spcAft>
          <a:spcPct val="0"/>
        </a:spcAft>
        <a:buFont typeface="Tahoma" pitchFamily="34" charset="0"/>
        <a:buChar char="–"/>
        <a:defRPr sz="2200">
          <a:solidFill>
            <a:srgbClr val="161616"/>
          </a:solidFill>
          <a:latin typeface="+mn-lt"/>
        </a:defRPr>
      </a:lvl4pPr>
      <a:lvl5pPr marL="2057400" indent="-228600" algn="l" rtl="0" eaLnBrk="0" fontAlgn="base" hangingPunct="0">
        <a:spcBef>
          <a:spcPct val="20000"/>
        </a:spcBef>
        <a:spcAft>
          <a:spcPct val="0"/>
        </a:spcAft>
        <a:buClr>
          <a:srgbClr val="6D6D6D"/>
        </a:buClr>
        <a:buSzPct val="80000"/>
        <a:buFont typeface="Wingdings" pitchFamily="2" charset="2"/>
        <a:buChar char="v"/>
        <a:defRPr sz="2200">
          <a:solidFill>
            <a:srgbClr val="161616"/>
          </a:solidFill>
          <a:latin typeface="+mn-lt"/>
        </a:defRPr>
      </a:lvl5pPr>
      <a:lvl6pPr marL="2514600" indent="-228600" algn="l" rtl="0" eaLnBrk="1" fontAlgn="base" hangingPunct="1">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srcRect/>
          <a:tile tx="0" ty="0" sx="100000" sy="100000" flip="none" algn="tl"/>
        </a:blipFill>
        <a:effectLst/>
      </p:bgPr>
    </p:bg>
    <p:spTree>
      <p:nvGrpSpPr>
        <p:cNvPr id="1" name=""/>
        <p:cNvGrpSpPr/>
        <p:nvPr/>
      </p:nvGrpSpPr>
      <p:grpSpPr>
        <a:xfrm>
          <a:off x="0" y="0"/>
          <a:ext cx="0" cy="0"/>
          <a:chOff x="0" y="0"/>
          <a:chExt cx="0" cy="0"/>
        </a:xfrm>
      </p:grpSpPr>
      <p:sp>
        <p:nvSpPr>
          <p:cNvPr id="500738" name="Rectangle 2"/>
          <p:cNvSpPr>
            <a:spLocks noGrp="1" noChangeArrowheads="1"/>
          </p:cNvSpPr>
          <p:nvPr>
            <p:ph type="title"/>
          </p:nvPr>
        </p:nvSpPr>
        <p:spPr bwMode="auto">
          <a:xfrm>
            <a:off x="457200" y="188913"/>
            <a:ext cx="8229600" cy="9366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l-GR" dirty="0" smtClean="0"/>
              <a:t>Κάντε κλικ για επεξεργασία του τίτλου</a:t>
            </a:r>
          </a:p>
        </p:txBody>
      </p:sp>
      <p:sp>
        <p:nvSpPr>
          <p:cNvPr id="1027" name="Rectangle 3"/>
          <p:cNvSpPr>
            <a:spLocks noGrp="1" noChangeArrowheads="1"/>
          </p:cNvSpPr>
          <p:nvPr>
            <p:ph type="body" idx="1"/>
          </p:nvPr>
        </p:nvSpPr>
        <p:spPr bwMode="auto">
          <a:xfrm>
            <a:off x="457200" y="1341438"/>
            <a:ext cx="8229600" cy="46783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p>
        </p:txBody>
      </p:sp>
      <p:sp>
        <p:nvSpPr>
          <p:cNvPr id="5007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fontAlgn="auto">
              <a:spcBef>
                <a:spcPts val="0"/>
              </a:spcBef>
              <a:spcAft>
                <a:spcPts val="0"/>
              </a:spcAft>
              <a:defRPr sz="1400">
                <a:effectLst>
                  <a:outerShdw blurRad="38100" dist="38100" dir="2700000" algn="tl">
                    <a:srgbClr val="000000"/>
                  </a:outerShdw>
                </a:effectLst>
                <a:latin typeface="Arial" charset="0"/>
                <a:cs typeface="+mn-cs"/>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5007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400">
                <a:effectLst>
                  <a:outerShdw blurRad="38100" dist="38100" dir="2700000" algn="tl">
                    <a:srgbClr val="000000"/>
                  </a:outerShdw>
                </a:effectLst>
                <a:latin typeface="Arial" charset="0"/>
                <a:cs typeface="+mn-cs"/>
              </a:defRPr>
            </a:lvl1pPr>
          </a:lstStyle>
          <a:p>
            <a:endParaRPr lang="el-GR">
              <a:solidFill>
                <a:srgbClr val="FFFFFF"/>
              </a:solidFill>
            </a:endParaRPr>
          </a:p>
        </p:txBody>
      </p:sp>
      <p:sp>
        <p:nvSpPr>
          <p:cNvPr id="5007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400">
                <a:solidFill>
                  <a:srgbClr val="000000"/>
                </a:solidFill>
                <a:effectLst>
                  <a:outerShdw blurRad="38100" dist="38100" dir="2700000" algn="tl">
                    <a:srgbClr val="000000"/>
                  </a:outerShdw>
                </a:effectLst>
                <a:latin typeface="Arial" charset="0"/>
                <a:cs typeface="+mn-cs"/>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577171063"/>
      </p:ext>
    </p:extLst>
  </p:cSld>
  <p:clrMap bg1="dk2" tx1="lt1" bg2="dk1"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Lst>
  <p:txStyles>
    <p:titleStyle>
      <a:lvl1pPr algn="ctr" rtl="0" eaLnBrk="0" fontAlgn="base" hangingPunct="0">
        <a:spcBef>
          <a:spcPct val="0"/>
        </a:spcBef>
        <a:spcAft>
          <a:spcPct val="0"/>
        </a:spcAft>
        <a:defRPr sz="3400">
          <a:solidFill>
            <a:srgbClr val="A50021"/>
          </a:solidFill>
          <a:effectLst>
            <a:outerShdw blurRad="38100" dist="38100" dir="2700000" algn="tl">
              <a:srgbClr val="000000"/>
            </a:outerShdw>
          </a:effectLst>
          <a:latin typeface="Arial Narrow" panose="020B0606020202030204" pitchFamily="34" charset="0"/>
          <a:ea typeface="+mj-ea"/>
          <a:cs typeface="+mj-cs"/>
        </a:defRPr>
      </a:lvl1pPr>
      <a:lvl2pPr algn="ctr" rtl="0" eaLnBrk="0" fontAlgn="base" hangingPunct="0">
        <a:spcBef>
          <a:spcPct val="0"/>
        </a:spcBef>
        <a:spcAft>
          <a:spcPct val="0"/>
        </a:spcAft>
        <a:defRPr sz="3400">
          <a:solidFill>
            <a:srgbClr val="A50021"/>
          </a:solidFill>
          <a:effectLst>
            <a:outerShdw blurRad="38100" dist="38100" dir="2700000" algn="tl">
              <a:srgbClr val="000000"/>
            </a:outerShdw>
          </a:effectLst>
          <a:latin typeface="Arial Narrow" pitchFamily="34" charset="0"/>
        </a:defRPr>
      </a:lvl2pPr>
      <a:lvl3pPr algn="ctr" rtl="0" eaLnBrk="0" fontAlgn="base" hangingPunct="0">
        <a:spcBef>
          <a:spcPct val="0"/>
        </a:spcBef>
        <a:spcAft>
          <a:spcPct val="0"/>
        </a:spcAft>
        <a:defRPr sz="3400">
          <a:solidFill>
            <a:srgbClr val="A50021"/>
          </a:solidFill>
          <a:effectLst>
            <a:outerShdw blurRad="38100" dist="38100" dir="2700000" algn="tl">
              <a:srgbClr val="000000"/>
            </a:outerShdw>
          </a:effectLst>
          <a:latin typeface="Arial Narrow" pitchFamily="34" charset="0"/>
        </a:defRPr>
      </a:lvl3pPr>
      <a:lvl4pPr algn="ctr" rtl="0" eaLnBrk="0" fontAlgn="base" hangingPunct="0">
        <a:spcBef>
          <a:spcPct val="0"/>
        </a:spcBef>
        <a:spcAft>
          <a:spcPct val="0"/>
        </a:spcAft>
        <a:defRPr sz="3400">
          <a:solidFill>
            <a:srgbClr val="A50021"/>
          </a:solidFill>
          <a:effectLst>
            <a:outerShdw blurRad="38100" dist="38100" dir="2700000" algn="tl">
              <a:srgbClr val="000000"/>
            </a:outerShdw>
          </a:effectLst>
          <a:latin typeface="Arial Narrow" pitchFamily="34" charset="0"/>
        </a:defRPr>
      </a:lvl4pPr>
      <a:lvl5pPr algn="ctr" rtl="0" eaLnBrk="0" fontAlgn="base" hangingPunct="0">
        <a:spcBef>
          <a:spcPct val="0"/>
        </a:spcBef>
        <a:spcAft>
          <a:spcPct val="0"/>
        </a:spcAft>
        <a:defRPr sz="3400">
          <a:solidFill>
            <a:srgbClr val="A50021"/>
          </a:solidFill>
          <a:effectLst>
            <a:outerShdw blurRad="38100" dist="38100" dir="2700000" algn="tl">
              <a:srgbClr val="000000"/>
            </a:outerShdw>
          </a:effectLst>
          <a:latin typeface="Arial Narrow" pitchFamily="34" charset="0"/>
        </a:defRPr>
      </a:lvl5pPr>
      <a:lvl6pPr marL="457200"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rgbClr val="6D6D6D"/>
        </a:buClr>
        <a:buSzPct val="120000"/>
        <a:buChar char="•"/>
        <a:defRPr sz="2200">
          <a:solidFill>
            <a:srgbClr val="161616"/>
          </a:solidFill>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200">
          <a:solidFill>
            <a:srgbClr val="161616"/>
          </a:solidFill>
          <a:latin typeface="+mn-lt"/>
        </a:defRPr>
      </a:lvl2pPr>
      <a:lvl3pPr marL="1143000" indent="-228600" algn="l" rtl="0" eaLnBrk="0" fontAlgn="base" hangingPunct="0">
        <a:spcBef>
          <a:spcPct val="20000"/>
        </a:spcBef>
        <a:spcAft>
          <a:spcPct val="0"/>
        </a:spcAft>
        <a:buClr>
          <a:srgbClr val="6D6D6D"/>
        </a:buClr>
        <a:buSzPct val="120000"/>
        <a:buChar char="•"/>
        <a:defRPr sz="2200">
          <a:solidFill>
            <a:srgbClr val="161616"/>
          </a:solidFill>
          <a:latin typeface="+mn-lt"/>
        </a:defRPr>
      </a:lvl3pPr>
      <a:lvl4pPr marL="1600200" indent="-228600" algn="l" rtl="0" eaLnBrk="0" fontAlgn="base" hangingPunct="0">
        <a:spcBef>
          <a:spcPct val="20000"/>
        </a:spcBef>
        <a:spcAft>
          <a:spcPct val="0"/>
        </a:spcAft>
        <a:buFont typeface="Tahoma" pitchFamily="34" charset="0"/>
        <a:buChar char="–"/>
        <a:defRPr sz="2200">
          <a:solidFill>
            <a:srgbClr val="161616"/>
          </a:solidFill>
          <a:latin typeface="+mn-lt"/>
        </a:defRPr>
      </a:lvl4pPr>
      <a:lvl5pPr marL="2057400" indent="-228600" algn="l" rtl="0" eaLnBrk="0" fontAlgn="base" hangingPunct="0">
        <a:spcBef>
          <a:spcPct val="20000"/>
        </a:spcBef>
        <a:spcAft>
          <a:spcPct val="0"/>
        </a:spcAft>
        <a:buClr>
          <a:srgbClr val="6D6D6D"/>
        </a:buClr>
        <a:buSzPct val="80000"/>
        <a:buFont typeface="Wingdings" pitchFamily="2" charset="2"/>
        <a:buChar char="v"/>
        <a:defRPr sz="2200">
          <a:solidFill>
            <a:srgbClr val="161616"/>
          </a:solidFill>
          <a:latin typeface="+mn-lt"/>
        </a:defRPr>
      </a:lvl5pPr>
      <a:lvl6pPr marL="2514600" indent="-228600" algn="l" rtl="0" eaLnBrk="1" fontAlgn="base" hangingPunct="1">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srcRect/>
          <a:tile tx="0" ty="0" sx="100000" sy="100000" flip="none" algn="tl"/>
        </a:blipFill>
        <a:effectLst/>
      </p:bgPr>
    </p:bg>
    <p:spTree>
      <p:nvGrpSpPr>
        <p:cNvPr id="1" name=""/>
        <p:cNvGrpSpPr/>
        <p:nvPr/>
      </p:nvGrpSpPr>
      <p:grpSpPr>
        <a:xfrm>
          <a:off x="0" y="0"/>
          <a:ext cx="0" cy="0"/>
          <a:chOff x="0" y="0"/>
          <a:chExt cx="0" cy="0"/>
        </a:xfrm>
      </p:grpSpPr>
      <p:sp>
        <p:nvSpPr>
          <p:cNvPr id="500738" name="Rectangle 2"/>
          <p:cNvSpPr>
            <a:spLocks noGrp="1" noChangeArrowheads="1"/>
          </p:cNvSpPr>
          <p:nvPr>
            <p:ph type="title"/>
          </p:nvPr>
        </p:nvSpPr>
        <p:spPr bwMode="auto">
          <a:xfrm>
            <a:off x="457200" y="188913"/>
            <a:ext cx="8229600" cy="9366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l-GR" dirty="0" smtClean="0"/>
              <a:t>Κάντε κλικ για επεξεργασία του τίτλου</a:t>
            </a:r>
          </a:p>
        </p:txBody>
      </p:sp>
      <p:sp>
        <p:nvSpPr>
          <p:cNvPr id="1027" name="Rectangle 3"/>
          <p:cNvSpPr>
            <a:spLocks noGrp="1" noChangeArrowheads="1"/>
          </p:cNvSpPr>
          <p:nvPr>
            <p:ph type="body" idx="1"/>
          </p:nvPr>
        </p:nvSpPr>
        <p:spPr bwMode="auto">
          <a:xfrm>
            <a:off x="457200" y="1341438"/>
            <a:ext cx="8229600" cy="46783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p>
        </p:txBody>
      </p:sp>
      <p:sp>
        <p:nvSpPr>
          <p:cNvPr id="5007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fontAlgn="auto">
              <a:spcBef>
                <a:spcPts val="0"/>
              </a:spcBef>
              <a:spcAft>
                <a:spcPts val="0"/>
              </a:spcAft>
              <a:defRPr sz="1400">
                <a:effectLst>
                  <a:outerShdw blurRad="38100" dist="38100" dir="2700000" algn="tl">
                    <a:srgbClr val="000000"/>
                  </a:outerShdw>
                </a:effectLst>
                <a:latin typeface="Arial" charset="0"/>
                <a:cs typeface="+mn-cs"/>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5007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400">
                <a:effectLst>
                  <a:outerShdw blurRad="38100" dist="38100" dir="2700000" algn="tl">
                    <a:srgbClr val="000000"/>
                  </a:outerShdw>
                </a:effectLst>
                <a:latin typeface="Arial" charset="0"/>
                <a:cs typeface="+mn-cs"/>
              </a:defRPr>
            </a:lvl1pPr>
          </a:lstStyle>
          <a:p>
            <a:endParaRPr lang="el-GR">
              <a:solidFill>
                <a:srgbClr val="FFFFFF"/>
              </a:solidFill>
            </a:endParaRPr>
          </a:p>
        </p:txBody>
      </p:sp>
      <p:sp>
        <p:nvSpPr>
          <p:cNvPr id="5007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400">
                <a:solidFill>
                  <a:srgbClr val="000000"/>
                </a:solidFill>
                <a:effectLst>
                  <a:outerShdw blurRad="38100" dist="38100" dir="2700000" algn="tl">
                    <a:srgbClr val="000000"/>
                  </a:outerShdw>
                </a:effectLst>
                <a:latin typeface="Arial" charset="0"/>
                <a:cs typeface="+mn-cs"/>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634263910"/>
      </p:ext>
    </p:extLst>
  </p:cSld>
  <p:clrMap bg1="dk2" tx1="lt1" bg2="dk1"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Lst>
  <p:txStyles>
    <p:titleStyle>
      <a:lvl1pPr algn="ctr" rtl="0" eaLnBrk="0" fontAlgn="base" hangingPunct="0">
        <a:spcBef>
          <a:spcPct val="0"/>
        </a:spcBef>
        <a:spcAft>
          <a:spcPct val="0"/>
        </a:spcAft>
        <a:defRPr sz="3400">
          <a:solidFill>
            <a:srgbClr val="A50021"/>
          </a:solidFill>
          <a:effectLst>
            <a:outerShdw blurRad="38100" dist="38100" dir="2700000" algn="tl">
              <a:srgbClr val="000000"/>
            </a:outerShdw>
          </a:effectLst>
          <a:latin typeface="Arial Narrow" panose="020B0606020202030204" pitchFamily="34" charset="0"/>
          <a:ea typeface="+mj-ea"/>
          <a:cs typeface="+mj-cs"/>
        </a:defRPr>
      </a:lvl1pPr>
      <a:lvl2pPr algn="ctr" rtl="0" eaLnBrk="0" fontAlgn="base" hangingPunct="0">
        <a:spcBef>
          <a:spcPct val="0"/>
        </a:spcBef>
        <a:spcAft>
          <a:spcPct val="0"/>
        </a:spcAft>
        <a:defRPr sz="3400">
          <a:solidFill>
            <a:srgbClr val="A50021"/>
          </a:solidFill>
          <a:effectLst>
            <a:outerShdw blurRad="38100" dist="38100" dir="2700000" algn="tl">
              <a:srgbClr val="000000"/>
            </a:outerShdw>
          </a:effectLst>
          <a:latin typeface="Arial Narrow" pitchFamily="34" charset="0"/>
        </a:defRPr>
      </a:lvl2pPr>
      <a:lvl3pPr algn="ctr" rtl="0" eaLnBrk="0" fontAlgn="base" hangingPunct="0">
        <a:spcBef>
          <a:spcPct val="0"/>
        </a:spcBef>
        <a:spcAft>
          <a:spcPct val="0"/>
        </a:spcAft>
        <a:defRPr sz="3400">
          <a:solidFill>
            <a:srgbClr val="A50021"/>
          </a:solidFill>
          <a:effectLst>
            <a:outerShdw blurRad="38100" dist="38100" dir="2700000" algn="tl">
              <a:srgbClr val="000000"/>
            </a:outerShdw>
          </a:effectLst>
          <a:latin typeface="Arial Narrow" pitchFamily="34" charset="0"/>
        </a:defRPr>
      </a:lvl3pPr>
      <a:lvl4pPr algn="ctr" rtl="0" eaLnBrk="0" fontAlgn="base" hangingPunct="0">
        <a:spcBef>
          <a:spcPct val="0"/>
        </a:spcBef>
        <a:spcAft>
          <a:spcPct val="0"/>
        </a:spcAft>
        <a:defRPr sz="3400">
          <a:solidFill>
            <a:srgbClr val="A50021"/>
          </a:solidFill>
          <a:effectLst>
            <a:outerShdw blurRad="38100" dist="38100" dir="2700000" algn="tl">
              <a:srgbClr val="000000"/>
            </a:outerShdw>
          </a:effectLst>
          <a:latin typeface="Arial Narrow" pitchFamily="34" charset="0"/>
        </a:defRPr>
      </a:lvl4pPr>
      <a:lvl5pPr algn="ctr" rtl="0" eaLnBrk="0" fontAlgn="base" hangingPunct="0">
        <a:spcBef>
          <a:spcPct val="0"/>
        </a:spcBef>
        <a:spcAft>
          <a:spcPct val="0"/>
        </a:spcAft>
        <a:defRPr sz="3400">
          <a:solidFill>
            <a:srgbClr val="A50021"/>
          </a:solidFill>
          <a:effectLst>
            <a:outerShdw blurRad="38100" dist="38100" dir="2700000" algn="tl">
              <a:srgbClr val="000000"/>
            </a:outerShdw>
          </a:effectLst>
          <a:latin typeface="Arial Narrow" pitchFamily="34" charset="0"/>
        </a:defRPr>
      </a:lvl5pPr>
      <a:lvl6pPr marL="457200"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rgbClr val="6D6D6D"/>
        </a:buClr>
        <a:buSzPct val="120000"/>
        <a:buChar char="•"/>
        <a:defRPr sz="2200">
          <a:solidFill>
            <a:srgbClr val="161616"/>
          </a:solidFill>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200">
          <a:solidFill>
            <a:srgbClr val="161616"/>
          </a:solidFill>
          <a:latin typeface="+mn-lt"/>
        </a:defRPr>
      </a:lvl2pPr>
      <a:lvl3pPr marL="1143000" indent="-228600" algn="l" rtl="0" eaLnBrk="0" fontAlgn="base" hangingPunct="0">
        <a:spcBef>
          <a:spcPct val="20000"/>
        </a:spcBef>
        <a:spcAft>
          <a:spcPct val="0"/>
        </a:spcAft>
        <a:buClr>
          <a:srgbClr val="6D6D6D"/>
        </a:buClr>
        <a:buSzPct val="120000"/>
        <a:buChar char="•"/>
        <a:defRPr sz="2200">
          <a:solidFill>
            <a:srgbClr val="161616"/>
          </a:solidFill>
          <a:latin typeface="+mn-lt"/>
        </a:defRPr>
      </a:lvl3pPr>
      <a:lvl4pPr marL="1600200" indent="-228600" algn="l" rtl="0" eaLnBrk="0" fontAlgn="base" hangingPunct="0">
        <a:spcBef>
          <a:spcPct val="20000"/>
        </a:spcBef>
        <a:spcAft>
          <a:spcPct val="0"/>
        </a:spcAft>
        <a:buFont typeface="Tahoma" pitchFamily="34" charset="0"/>
        <a:buChar char="–"/>
        <a:defRPr sz="2200">
          <a:solidFill>
            <a:srgbClr val="161616"/>
          </a:solidFill>
          <a:latin typeface="+mn-lt"/>
        </a:defRPr>
      </a:lvl4pPr>
      <a:lvl5pPr marL="2057400" indent="-228600" algn="l" rtl="0" eaLnBrk="0" fontAlgn="base" hangingPunct="0">
        <a:spcBef>
          <a:spcPct val="20000"/>
        </a:spcBef>
        <a:spcAft>
          <a:spcPct val="0"/>
        </a:spcAft>
        <a:buClr>
          <a:srgbClr val="6D6D6D"/>
        </a:buClr>
        <a:buSzPct val="80000"/>
        <a:buFont typeface="Wingdings" pitchFamily="2" charset="2"/>
        <a:buChar char="v"/>
        <a:defRPr sz="2200">
          <a:solidFill>
            <a:srgbClr val="161616"/>
          </a:solidFill>
          <a:latin typeface="+mn-lt"/>
        </a:defRPr>
      </a:lvl5pPr>
      <a:lvl6pPr marL="2514600" indent="-228600" algn="l" rtl="0" eaLnBrk="1" fontAlgn="base" hangingPunct="1">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srcRect/>
          <a:tile tx="0" ty="0" sx="100000" sy="100000" flip="none" algn="tl"/>
        </a:blipFill>
        <a:effectLst/>
      </p:bgPr>
    </p:bg>
    <p:spTree>
      <p:nvGrpSpPr>
        <p:cNvPr id="1" name=""/>
        <p:cNvGrpSpPr/>
        <p:nvPr/>
      </p:nvGrpSpPr>
      <p:grpSpPr>
        <a:xfrm>
          <a:off x="0" y="0"/>
          <a:ext cx="0" cy="0"/>
          <a:chOff x="0" y="0"/>
          <a:chExt cx="0" cy="0"/>
        </a:xfrm>
      </p:grpSpPr>
      <p:sp>
        <p:nvSpPr>
          <p:cNvPr id="500738" name="Rectangle 2"/>
          <p:cNvSpPr>
            <a:spLocks noGrp="1" noChangeArrowheads="1"/>
          </p:cNvSpPr>
          <p:nvPr>
            <p:ph type="title"/>
          </p:nvPr>
        </p:nvSpPr>
        <p:spPr bwMode="auto">
          <a:xfrm>
            <a:off x="457200" y="188913"/>
            <a:ext cx="8229600" cy="9366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l-GR" dirty="0" smtClean="0"/>
              <a:t>Κάντε κλικ για επεξεργασία του τίτλου</a:t>
            </a:r>
          </a:p>
        </p:txBody>
      </p:sp>
      <p:sp>
        <p:nvSpPr>
          <p:cNvPr id="1027" name="Rectangle 3"/>
          <p:cNvSpPr>
            <a:spLocks noGrp="1" noChangeArrowheads="1"/>
          </p:cNvSpPr>
          <p:nvPr>
            <p:ph type="body" idx="1"/>
          </p:nvPr>
        </p:nvSpPr>
        <p:spPr bwMode="auto">
          <a:xfrm>
            <a:off x="457200" y="1341438"/>
            <a:ext cx="8229600" cy="46783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p>
        </p:txBody>
      </p:sp>
      <p:sp>
        <p:nvSpPr>
          <p:cNvPr id="5007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fontAlgn="auto">
              <a:spcBef>
                <a:spcPts val="0"/>
              </a:spcBef>
              <a:spcAft>
                <a:spcPts val="0"/>
              </a:spcAft>
              <a:defRPr sz="1400">
                <a:effectLst>
                  <a:outerShdw blurRad="38100" dist="38100" dir="2700000" algn="tl">
                    <a:srgbClr val="000000"/>
                  </a:outerShdw>
                </a:effectLst>
                <a:latin typeface="Arial" charset="0"/>
                <a:cs typeface="+mn-cs"/>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5007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400">
                <a:effectLst>
                  <a:outerShdw blurRad="38100" dist="38100" dir="2700000" algn="tl">
                    <a:srgbClr val="000000"/>
                  </a:outerShdw>
                </a:effectLst>
                <a:latin typeface="Arial" charset="0"/>
                <a:cs typeface="+mn-cs"/>
              </a:defRPr>
            </a:lvl1pPr>
          </a:lstStyle>
          <a:p>
            <a:endParaRPr lang="el-GR">
              <a:solidFill>
                <a:srgbClr val="FFFFFF"/>
              </a:solidFill>
            </a:endParaRPr>
          </a:p>
        </p:txBody>
      </p:sp>
      <p:sp>
        <p:nvSpPr>
          <p:cNvPr id="5007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400">
                <a:solidFill>
                  <a:srgbClr val="000000"/>
                </a:solidFill>
                <a:effectLst>
                  <a:outerShdw blurRad="38100" dist="38100" dir="2700000" algn="tl">
                    <a:srgbClr val="000000"/>
                  </a:outerShdw>
                </a:effectLst>
                <a:latin typeface="Arial" charset="0"/>
                <a:cs typeface="+mn-cs"/>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2780816287"/>
      </p:ext>
    </p:extLst>
  </p:cSld>
  <p:clrMap bg1="dk2" tx1="lt1" bg2="dk1" tx2="lt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Lst>
  <p:txStyles>
    <p:titleStyle>
      <a:lvl1pPr algn="ctr" rtl="0" eaLnBrk="0" fontAlgn="base" hangingPunct="0">
        <a:spcBef>
          <a:spcPct val="0"/>
        </a:spcBef>
        <a:spcAft>
          <a:spcPct val="0"/>
        </a:spcAft>
        <a:defRPr sz="3400">
          <a:solidFill>
            <a:srgbClr val="A50021"/>
          </a:solidFill>
          <a:effectLst>
            <a:outerShdw blurRad="38100" dist="38100" dir="2700000" algn="tl">
              <a:srgbClr val="000000"/>
            </a:outerShdw>
          </a:effectLst>
          <a:latin typeface="Arial Narrow" panose="020B0606020202030204" pitchFamily="34" charset="0"/>
          <a:ea typeface="+mj-ea"/>
          <a:cs typeface="+mj-cs"/>
        </a:defRPr>
      </a:lvl1pPr>
      <a:lvl2pPr algn="ctr" rtl="0" eaLnBrk="0" fontAlgn="base" hangingPunct="0">
        <a:spcBef>
          <a:spcPct val="0"/>
        </a:spcBef>
        <a:spcAft>
          <a:spcPct val="0"/>
        </a:spcAft>
        <a:defRPr sz="3400">
          <a:solidFill>
            <a:srgbClr val="A50021"/>
          </a:solidFill>
          <a:effectLst>
            <a:outerShdw blurRad="38100" dist="38100" dir="2700000" algn="tl">
              <a:srgbClr val="000000"/>
            </a:outerShdw>
          </a:effectLst>
          <a:latin typeface="Arial Narrow" pitchFamily="34" charset="0"/>
        </a:defRPr>
      </a:lvl2pPr>
      <a:lvl3pPr algn="ctr" rtl="0" eaLnBrk="0" fontAlgn="base" hangingPunct="0">
        <a:spcBef>
          <a:spcPct val="0"/>
        </a:spcBef>
        <a:spcAft>
          <a:spcPct val="0"/>
        </a:spcAft>
        <a:defRPr sz="3400">
          <a:solidFill>
            <a:srgbClr val="A50021"/>
          </a:solidFill>
          <a:effectLst>
            <a:outerShdw blurRad="38100" dist="38100" dir="2700000" algn="tl">
              <a:srgbClr val="000000"/>
            </a:outerShdw>
          </a:effectLst>
          <a:latin typeface="Arial Narrow" pitchFamily="34" charset="0"/>
        </a:defRPr>
      </a:lvl3pPr>
      <a:lvl4pPr algn="ctr" rtl="0" eaLnBrk="0" fontAlgn="base" hangingPunct="0">
        <a:spcBef>
          <a:spcPct val="0"/>
        </a:spcBef>
        <a:spcAft>
          <a:spcPct val="0"/>
        </a:spcAft>
        <a:defRPr sz="3400">
          <a:solidFill>
            <a:srgbClr val="A50021"/>
          </a:solidFill>
          <a:effectLst>
            <a:outerShdw blurRad="38100" dist="38100" dir="2700000" algn="tl">
              <a:srgbClr val="000000"/>
            </a:outerShdw>
          </a:effectLst>
          <a:latin typeface="Arial Narrow" pitchFamily="34" charset="0"/>
        </a:defRPr>
      </a:lvl4pPr>
      <a:lvl5pPr algn="ctr" rtl="0" eaLnBrk="0" fontAlgn="base" hangingPunct="0">
        <a:spcBef>
          <a:spcPct val="0"/>
        </a:spcBef>
        <a:spcAft>
          <a:spcPct val="0"/>
        </a:spcAft>
        <a:defRPr sz="3400">
          <a:solidFill>
            <a:srgbClr val="A50021"/>
          </a:solidFill>
          <a:effectLst>
            <a:outerShdw blurRad="38100" dist="38100" dir="2700000" algn="tl">
              <a:srgbClr val="000000"/>
            </a:outerShdw>
          </a:effectLst>
          <a:latin typeface="Arial Narrow" pitchFamily="34" charset="0"/>
        </a:defRPr>
      </a:lvl5pPr>
      <a:lvl6pPr marL="457200"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rgbClr val="6D6D6D"/>
        </a:buClr>
        <a:buSzPct val="120000"/>
        <a:buChar char="•"/>
        <a:defRPr sz="2200">
          <a:solidFill>
            <a:srgbClr val="161616"/>
          </a:solidFill>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200">
          <a:solidFill>
            <a:srgbClr val="161616"/>
          </a:solidFill>
          <a:latin typeface="+mn-lt"/>
        </a:defRPr>
      </a:lvl2pPr>
      <a:lvl3pPr marL="1143000" indent="-228600" algn="l" rtl="0" eaLnBrk="0" fontAlgn="base" hangingPunct="0">
        <a:spcBef>
          <a:spcPct val="20000"/>
        </a:spcBef>
        <a:spcAft>
          <a:spcPct val="0"/>
        </a:spcAft>
        <a:buClr>
          <a:srgbClr val="6D6D6D"/>
        </a:buClr>
        <a:buSzPct val="120000"/>
        <a:buChar char="•"/>
        <a:defRPr sz="2200">
          <a:solidFill>
            <a:srgbClr val="161616"/>
          </a:solidFill>
          <a:latin typeface="+mn-lt"/>
        </a:defRPr>
      </a:lvl3pPr>
      <a:lvl4pPr marL="1600200" indent="-228600" algn="l" rtl="0" eaLnBrk="0" fontAlgn="base" hangingPunct="0">
        <a:spcBef>
          <a:spcPct val="20000"/>
        </a:spcBef>
        <a:spcAft>
          <a:spcPct val="0"/>
        </a:spcAft>
        <a:buFont typeface="Tahoma" pitchFamily="34" charset="0"/>
        <a:buChar char="–"/>
        <a:defRPr sz="2200">
          <a:solidFill>
            <a:srgbClr val="161616"/>
          </a:solidFill>
          <a:latin typeface="+mn-lt"/>
        </a:defRPr>
      </a:lvl4pPr>
      <a:lvl5pPr marL="2057400" indent="-228600" algn="l" rtl="0" eaLnBrk="0" fontAlgn="base" hangingPunct="0">
        <a:spcBef>
          <a:spcPct val="20000"/>
        </a:spcBef>
        <a:spcAft>
          <a:spcPct val="0"/>
        </a:spcAft>
        <a:buClr>
          <a:srgbClr val="6D6D6D"/>
        </a:buClr>
        <a:buSzPct val="80000"/>
        <a:buFont typeface="Wingdings" pitchFamily="2" charset="2"/>
        <a:buChar char="v"/>
        <a:defRPr sz="2200">
          <a:solidFill>
            <a:srgbClr val="161616"/>
          </a:solidFill>
          <a:latin typeface="+mn-lt"/>
        </a:defRPr>
      </a:lvl5pPr>
      <a:lvl6pPr marL="2514600" indent="-228600" algn="l" rtl="0" eaLnBrk="1" fontAlgn="base" hangingPunct="1">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srcRect/>
          <a:tile tx="0" ty="0" sx="100000" sy="100000" flip="none" algn="tl"/>
        </a:blipFill>
        <a:effectLst/>
      </p:bgPr>
    </p:bg>
    <p:spTree>
      <p:nvGrpSpPr>
        <p:cNvPr id="1" name=""/>
        <p:cNvGrpSpPr/>
        <p:nvPr/>
      </p:nvGrpSpPr>
      <p:grpSpPr>
        <a:xfrm>
          <a:off x="0" y="0"/>
          <a:ext cx="0" cy="0"/>
          <a:chOff x="0" y="0"/>
          <a:chExt cx="0" cy="0"/>
        </a:xfrm>
      </p:grpSpPr>
      <p:sp>
        <p:nvSpPr>
          <p:cNvPr id="500738" name="Rectangle 2"/>
          <p:cNvSpPr>
            <a:spLocks noGrp="1" noChangeArrowheads="1"/>
          </p:cNvSpPr>
          <p:nvPr>
            <p:ph type="title"/>
          </p:nvPr>
        </p:nvSpPr>
        <p:spPr bwMode="auto">
          <a:xfrm>
            <a:off x="457200" y="188913"/>
            <a:ext cx="8229600" cy="9366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l-GR" dirty="0" smtClean="0"/>
              <a:t>Κάντε κλικ για επεξεργασία του τίτλου</a:t>
            </a:r>
          </a:p>
        </p:txBody>
      </p:sp>
      <p:sp>
        <p:nvSpPr>
          <p:cNvPr id="1027" name="Rectangle 3"/>
          <p:cNvSpPr>
            <a:spLocks noGrp="1" noChangeArrowheads="1"/>
          </p:cNvSpPr>
          <p:nvPr>
            <p:ph type="body" idx="1"/>
          </p:nvPr>
        </p:nvSpPr>
        <p:spPr bwMode="auto">
          <a:xfrm>
            <a:off x="457200" y="1341438"/>
            <a:ext cx="8229600" cy="46783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p>
        </p:txBody>
      </p:sp>
      <p:sp>
        <p:nvSpPr>
          <p:cNvPr id="5007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fontAlgn="auto">
              <a:spcBef>
                <a:spcPts val="0"/>
              </a:spcBef>
              <a:spcAft>
                <a:spcPts val="0"/>
              </a:spcAft>
              <a:defRPr sz="1400">
                <a:effectLst>
                  <a:outerShdw blurRad="38100" dist="38100" dir="2700000" algn="tl">
                    <a:srgbClr val="000000"/>
                  </a:outerShdw>
                </a:effectLst>
                <a:latin typeface="Arial" charset="0"/>
                <a:cs typeface="+mn-cs"/>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5007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400">
                <a:effectLst>
                  <a:outerShdw blurRad="38100" dist="38100" dir="2700000" algn="tl">
                    <a:srgbClr val="000000"/>
                  </a:outerShdw>
                </a:effectLst>
                <a:latin typeface="Arial" charset="0"/>
                <a:cs typeface="+mn-cs"/>
              </a:defRPr>
            </a:lvl1pPr>
          </a:lstStyle>
          <a:p>
            <a:endParaRPr lang="el-GR">
              <a:solidFill>
                <a:srgbClr val="FFFFFF"/>
              </a:solidFill>
            </a:endParaRPr>
          </a:p>
        </p:txBody>
      </p:sp>
      <p:sp>
        <p:nvSpPr>
          <p:cNvPr id="5007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400">
                <a:solidFill>
                  <a:srgbClr val="000000"/>
                </a:solidFill>
                <a:effectLst>
                  <a:outerShdw blurRad="38100" dist="38100" dir="2700000" algn="tl">
                    <a:srgbClr val="000000"/>
                  </a:outerShdw>
                </a:effectLst>
                <a:latin typeface="Arial" charset="0"/>
                <a:cs typeface="+mn-cs"/>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3607572227"/>
      </p:ext>
    </p:extLst>
  </p:cSld>
  <p:clrMap bg1="dk2" tx1="lt1" bg2="dk1"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Lst>
  <p:txStyles>
    <p:titleStyle>
      <a:lvl1pPr algn="ctr" rtl="0" eaLnBrk="0" fontAlgn="base" hangingPunct="0">
        <a:spcBef>
          <a:spcPct val="0"/>
        </a:spcBef>
        <a:spcAft>
          <a:spcPct val="0"/>
        </a:spcAft>
        <a:defRPr sz="3400">
          <a:solidFill>
            <a:srgbClr val="A50021"/>
          </a:solidFill>
          <a:effectLst>
            <a:outerShdw blurRad="38100" dist="38100" dir="2700000" algn="tl">
              <a:srgbClr val="000000"/>
            </a:outerShdw>
          </a:effectLst>
          <a:latin typeface="Arial Narrow" panose="020B0606020202030204" pitchFamily="34" charset="0"/>
          <a:ea typeface="+mj-ea"/>
          <a:cs typeface="+mj-cs"/>
        </a:defRPr>
      </a:lvl1pPr>
      <a:lvl2pPr algn="ctr" rtl="0" eaLnBrk="0" fontAlgn="base" hangingPunct="0">
        <a:spcBef>
          <a:spcPct val="0"/>
        </a:spcBef>
        <a:spcAft>
          <a:spcPct val="0"/>
        </a:spcAft>
        <a:defRPr sz="3400">
          <a:solidFill>
            <a:srgbClr val="A50021"/>
          </a:solidFill>
          <a:effectLst>
            <a:outerShdw blurRad="38100" dist="38100" dir="2700000" algn="tl">
              <a:srgbClr val="000000"/>
            </a:outerShdw>
          </a:effectLst>
          <a:latin typeface="Arial Narrow" pitchFamily="34" charset="0"/>
        </a:defRPr>
      </a:lvl2pPr>
      <a:lvl3pPr algn="ctr" rtl="0" eaLnBrk="0" fontAlgn="base" hangingPunct="0">
        <a:spcBef>
          <a:spcPct val="0"/>
        </a:spcBef>
        <a:spcAft>
          <a:spcPct val="0"/>
        </a:spcAft>
        <a:defRPr sz="3400">
          <a:solidFill>
            <a:srgbClr val="A50021"/>
          </a:solidFill>
          <a:effectLst>
            <a:outerShdw blurRad="38100" dist="38100" dir="2700000" algn="tl">
              <a:srgbClr val="000000"/>
            </a:outerShdw>
          </a:effectLst>
          <a:latin typeface="Arial Narrow" pitchFamily="34" charset="0"/>
        </a:defRPr>
      </a:lvl3pPr>
      <a:lvl4pPr algn="ctr" rtl="0" eaLnBrk="0" fontAlgn="base" hangingPunct="0">
        <a:spcBef>
          <a:spcPct val="0"/>
        </a:spcBef>
        <a:spcAft>
          <a:spcPct val="0"/>
        </a:spcAft>
        <a:defRPr sz="3400">
          <a:solidFill>
            <a:srgbClr val="A50021"/>
          </a:solidFill>
          <a:effectLst>
            <a:outerShdw blurRad="38100" dist="38100" dir="2700000" algn="tl">
              <a:srgbClr val="000000"/>
            </a:outerShdw>
          </a:effectLst>
          <a:latin typeface="Arial Narrow" pitchFamily="34" charset="0"/>
        </a:defRPr>
      </a:lvl4pPr>
      <a:lvl5pPr algn="ctr" rtl="0" eaLnBrk="0" fontAlgn="base" hangingPunct="0">
        <a:spcBef>
          <a:spcPct val="0"/>
        </a:spcBef>
        <a:spcAft>
          <a:spcPct val="0"/>
        </a:spcAft>
        <a:defRPr sz="3400">
          <a:solidFill>
            <a:srgbClr val="A50021"/>
          </a:solidFill>
          <a:effectLst>
            <a:outerShdw blurRad="38100" dist="38100" dir="2700000" algn="tl">
              <a:srgbClr val="000000"/>
            </a:outerShdw>
          </a:effectLst>
          <a:latin typeface="Arial Narrow" pitchFamily="34" charset="0"/>
        </a:defRPr>
      </a:lvl5pPr>
      <a:lvl6pPr marL="457200"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rgbClr val="6D6D6D"/>
        </a:buClr>
        <a:buSzPct val="120000"/>
        <a:buChar char="•"/>
        <a:defRPr sz="2200">
          <a:solidFill>
            <a:srgbClr val="161616"/>
          </a:solidFill>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200">
          <a:solidFill>
            <a:srgbClr val="161616"/>
          </a:solidFill>
          <a:latin typeface="+mn-lt"/>
        </a:defRPr>
      </a:lvl2pPr>
      <a:lvl3pPr marL="1143000" indent="-228600" algn="l" rtl="0" eaLnBrk="0" fontAlgn="base" hangingPunct="0">
        <a:spcBef>
          <a:spcPct val="20000"/>
        </a:spcBef>
        <a:spcAft>
          <a:spcPct val="0"/>
        </a:spcAft>
        <a:buClr>
          <a:srgbClr val="6D6D6D"/>
        </a:buClr>
        <a:buSzPct val="120000"/>
        <a:buChar char="•"/>
        <a:defRPr sz="2200">
          <a:solidFill>
            <a:srgbClr val="161616"/>
          </a:solidFill>
          <a:latin typeface="+mn-lt"/>
        </a:defRPr>
      </a:lvl3pPr>
      <a:lvl4pPr marL="1600200" indent="-228600" algn="l" rtl="0" eaLnBrk="0" fontAlgn="base" hangingPunct="0">
        <a:spcBef>
          <a:spcPct val="20000"/>
        </a:spcBef>
        <a:spcAft>
          <a:spcPct val="0"/>
        </a:spcAft>
        <a:buFont typeface="Tahoma" pitchFamily="34" charset="0"/>
        <a:buChar char="–"/>
        <a:defRPr sz="2200">
          <a:solidFill>
            <a:srgbClr val="161616"/>
          </a:solidFill>
          <a:latin typeface="+mn-lt"/>
        </a:defRPr>
      </a:lvl4pPr>
      <a:lvl5pPr marL="2057400" indent="-228600" algn="l" rtl="0" eaLnBrk="0" fontAlgn="base" hangingPunct="0">
        <a:spcBef>
          <a:spcPct val="20000"/>
        </a:spcBef>
        <a:spcAft>
          <a:spcPct val="0"/>
        </a:spcAft>
        <a:buClr>
          <a:srgbClr val="6D6D6D"/>
        </a:buClr>
        <a:buSzPct val="80000"/>
        <a:buFont typeface="Wingdings" pitchFamily="2" charset="2"/>
        <a:buChar char="v"/>
        <a:defRPr sz="2200">
          <a:solidFill>
            <a:srgbClr val="161616"/>
          </a:solidFill>
          <a:latin typeface="+mn-lt"/>
        </a:defRPr>
      </a:lvl5pPr>
      <a:lvl6pPr marL="2514600" indent="-228600" algn="l" rtl="0" eaLnBrk="1" fontAlgn="base" hangingPunct="1">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srcRect/>
          <a:tile tx="0" ty="0" sx="100000" sy="100000" flip="none" algn="tl"/>
        </a:blipFill>
        <a:effectLst/>
      </p:bgPr>
    </p:bg>
    <p:spTree>
      <p:nvGrpSpPr>
        <p:cNvPr id="1" name=""/>
        <p:cNvGrpSpPr/>
        <p:nvPr/>
      </p:nvGrpSpPr>
      <p:grpSpPr>
        <a:xfrm>
          <a:off x="0" y="0"/>
          <a:ext cx="0" cy="0"/>
          <a:chOff x="0" y="0"/>
          <a:chExt cx="0" cy="0"/>
        </a:xfrm>
      </p:grpSpPr>
      <p:sp>
        <p:nvSpPr>
          <p:cNvPr id="500738" name="Rectangle 2"/>
          <p:cNvSpPr>
            <a:spLocks noGrp="1" noChangeArrowheads="1"/>
          </p:cNvSpPr>
          <p:nvPr>
            <p:ph type="title"/>
          </p:nvPr>
        </p:nvSpPr>
        <p:spPr bwMode="auto">
          <a:xfrm>
            <a:off x="457200" y="188913"/>
            <a:ext cx="8229600" cy="9366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l-GR" dirty="0" smtClean="0"/>
              <a:t>Κάντε κλικ για επεξεργασία του τίτλου</a:t>
            </a:r>
          </a:p>
        </p:txBody>
      </p:sp>
      <p:sp>
        <p:nvSpPr>
          <p:cNvPr id="1027" name="Rectangle 3"/>
          <p:cNvSpPr>
            <a:spLocks noGrp="1" noChangeArrowheads="1"/>
          </p:cNvSpPr>
          <p:nvPr>
            <p:ph type="body" idx="1"/>
          </p:nvPr>
        </p:nvSpPr>
        <p:spPr bwMode="auto">
          <a:xfrm>
            <a:off x="457200" y="1341438"/>
            <a:ext cx="8229600" cy="46783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p>
        </p:txBody>
      </p:sp>
      <p:sp>
        <p:nvSpPr>
          <p:cNvPr id="5007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fontAlgn="auto">
              <a:spcBef>
                <a:spcPts val="0"/>
              </a:spcBef>
              <a:spcAft>
                <a:spcPts val="0"/>
              </a:spcAft>
              <a:defRPr sz="1400">
                <a:effectLst>
                  <a:outerShdw blurRad="38100" dist="38100" dir="2700000" algn="tl">
                    <a:srgbClr val="000000"/>
                  </a:outerShdw>
                </a:effectLst>
                <a:latin typeface="Arial" charset="0"/>
                <a:cs typeface="+mn-cs"/>
              </a:defRPr>
            </a:lvl1pPr>
          </a:lstStyle>
          <a:p>
            <a:fld id="{0934479E-4C91-4BA6-878F-7D90746110E3}" type="datetimeFigureOut">
              <a:rPr lang="el-GR" smtClean="0">
                <a:solidFill>
                  <a:srgbClr val="FFFFFF"/>
                </a:solidFill>
              </a:rPr>
              <a:pPr/>
              <a:t>19/5/2015</a:t>
            </a:fld>
            <a:endParaRPr lang="el-GR">
              <a:solidFill>
                <a:srgbClr val="FFFFFF"/>
              </a:solidFill>
            </a:endParaRPr>
          </a:p>
        </p:txBody>
      </p:sp>
      <p:sp>
        <p:nvSpPr>
          <p:cNvPr id="5007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400">
                <a:effectLst>
                  <a:outerShdw blurRad="38100" dist="38100" dir="2700000" algn="tl">
                    <a:srgbClr val="000000"/>
                  </a:outerShdw>
                </a:effectLst>
                <a:latin typeface="Arial" charset="0"/>
                <a:cs typeface="+mn-cs"/>
              </a:defRPr>
            </a:lvl1pPr>
          </a:lstStyle>
          <a:p>
            <a:endParaRPr lang="el-GR">
              <a:solidFill>
                <a:srgbClr val="FFFFFF"/>
              </a:solidFill>
            </a:endParaRPr>
          </a:p>
        </p:txBody>
      </p:sp>
      <p:sp>
        <p:nvSpPr>
          <p:cNvPr id="5007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400">
                <a:solidFill>
                  <a:srgbClr val="000000"/>
                </a:solidFill>
                <a:effectLst>
                  <a:outerShdw blurRad="38100" dist="38100" dir="2700000" algn="tl">
                    <a:srgbClr val="000000"/>
                  </a:outerShdw>
                </a:effectLst>
                <a:latin typeface="Arial" charset="0"/>
                <a:cs typeface="+mn-cs"/>
              </a:defRPr>
            </a:lvl1pPr>
          </a:lstStyle>
          <a:p>
            <a:fld id="{44D73169-E2EF-43F7-9AA4-0C21BAEEFE25}" type="slidenum">
              <a:rPr lang="el-GR" smtClean="0"/>
              <a:pPr/>
              <a:t>‹#›</a:t>
            </a:fld>
            <a:endParaRPr lang="el-GR"/>
          </a:p>
        </p:txBody>
      </p:sp>
    </p:spTree>
    <p:extLst>
      <p:ext uri="{BB962C8B-B14F-4D97-AF65-F5344CB8AC3E}">
        <p14:creationId xmlns:p14="http://schemas.microsoft.com/office/powerpoint/2010/main" val="2939825142"/>
      </p:ext>
    </p:extLst>
  </p:cSld>
  <p:clrMap bg1="dk2" tx1="lt1" bg2="dk1" tx2="lt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Lst>
  <p:txStyles>
    <p:titleStyle>
      <a:lvl1pPr algn="ctr" rtl="0" eaLnBrk="0" fontAlgn="base" hangingPunct="0">
        <a:spcBef>
          <a:spcPct val="0"/>
        </a:spcBef>
        <a:spcAft>
          <a:spcPct val="0"/>
        </a:spcAft>
        <a:defRPr sz="3400">
          <a:solidFill>
            <a:srgbClr val="A50021"/>
          </a:solidFill>
          <a:effectLst>
            <a:outerShdw blurRad="38100" dist="38100" dir="2700000" algn="tl">
              <a:srgbClr val="000000"/>
            </a:outerShdw>
          </a:effectLst>
          <a:latin typeface="Arial Narrow" panose="020B0606020202030204" pitchFamily="34" charset="0"/>
          <a:ea typeface="+mj-ea"/>
          <a:cs typeface="+mj-cs"/>
        </a:defRPr>
      </a:lvl1pPr>
      <a:lvl2pPr algn="ctr" rtl="0" eaLnBrk="0" fontAlgn="base" hangingPunct="0">
        <a:spcBef>
          <a:spcPct val="0"/>
        </a:spcBef>
        <a:spcAft>
          <a:spcPct val="0"/>
        </a:spcAft>
        <a:defRPr sz="3400">
          <a:solidFill>
            <a:srgbClr val="A50021"/>
          </a:solidFill>
          <a:effectLst>
            <a:outerShdw blurRad="38100" dist="38100" dir="2700000" algn="tl">
              <a:srgbClr val="000000"/>
            </a:outerShdw>
          </a:effectLst>
          <a:latin typeface="Arial Narrow" pitchFamily="34" charset="0"/>
        </a:defRPr>
      </a:lvl2pPr>
      <a:lvl3pPr algn="ctr" rtl="0" eaLnBrk="0" fontAlgn="base" hangingPunct="0">
        <a:spcBef>
          <a:spcPct val="0"/>
        </a:spcBef>
        <a:spcAft>
          <a:spcPct val="0"/>
        </a:spcAft>
        <a:defRPr sz="3400">
          <a:solidFill>
            <a:srgbClr val="A50021"/>
          </a:solidFill>
          <a:effectLst>
            <a:outerShdw blurRad="38100" dist="38100" dir="2700000" algn="tl">
              <a:srgbClr val="000000"/>
            </a:outerShdw>
          </a:effectLst>
          <a:latin typeface="Arial Narrow" pitchFamily="34" charset="0"/>
        </a:defRPr>
      </a:lvl3pPr>
      <a:lvl4pPr algn="ctr" rtl="0" eaLnBrk="0" fontAlgn="base" hangingPunct="0">
        <a:spcBef>
          <a:spcPct val="0"/>
        </a:spcBef>
        <a:spcAft>
          <a:spcPct val="0"/>
        </a:spcAft>
        <a:defRPr sz="3400">
          <a:solidFill>
            <a:srgbClr val="A50021"/>
          </a:solidFill>
          <a:effectLst>
            <a:outerShdw blurRad="38100" dist="38100" dir="2700000" algn="tl">
              <a:srgbClr val="000000"/>
            </a:outerShdw>
          </a:effectLst>
          <a:latin typeface="Arial Narrow" pitchFamily="34" charset="0"/>
        </a:defRPr>
      </a:lvl4pPr>
      <a:lvl5pPr algn="ctr" rtl="0" eaLnBrk="0" fontAlgn="base" hangingPunct="0">
        <a:spcBef>
          <a:spcPct val="0"/>
        </a:spcBef>
        <a:spcAft>
          <a:spcPct val="0"/>
        </a:spcAft>
        <a:defRPr sz="3400">
          <a:solidFill>
            <a:srgbClr val="A50021"/>
          </a:solidFill>
          <a:effectLst>
            <a:outerShdw blurRad="38100" dist="38100" dir="2700000" algn="tl">
              <a:srgbClr val="000000"/>
            </a:outerShdw>
          </a:effectLst>
          <a:latin typeface="Arial Narrow" pitchFamily="34" charset="0"/>
        </a:defRPr>
      </a:lvl5pPr>
      <a:lvl6pPr marL="457200"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rgbClr val="6D6D6D"/>
        </a:buClr>
        <a:buSzPct val="120000"/>
        <a:buChar char="•"/>
        <a:defRPr sz="2200">
          <a:solidFill>
            <a:srgbClr val="161616"/>
          </a:solidFill>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200">
          <a:solidFill>
            <a:srgbClr val="161616"/>
          </a:solidFill>
          <a:latin typeface="+mn-lt"/>
        </a:defRPr>
      </a:lvl2pPr>
      <a:lvl3pPr marL="1143000" indent="-228600" algn="l" rtl="0" eaLnBrk="0" fontAlgn="base" hangingPunct="0">
        <a:spcBef>
          <a:spcPct val="20000"/>
        </a:spcBef>
        <a:spcAft>
          <a:spcPct val="0"/>
        </a:spcAft>
        <a:buClr>
          <a:srgbClr val="6D6D6D"/>
        </a:buClr>
        <a:buSzPct val="120000"/>
        <a:buChar char="•"/>
        <a:defRPr sz="2200">
          <a:solidFill>
            <a:srgbClr val="161616"/>
          </a:solidFill>
          <a:latin typeface="+mn-lt"/>
        </a:defRPr>
      </a:lvl3pPr>
      <a:lvl4pPr marL="1600200" indent="-228600" algn="l" rtl="0" eaLnBrk="0" fontAlgn="base" hangingPunct="0">
        <a:spcBef>
          <a:spcPct val="20000"/>
        </a:spcBef>
        <a:spcAft>
          <a:spcPct val="0"/>
        </a:spcAft>
        <a:buFont typeface="Tahoma" pitchFamily="34" charset="0"/>
        <a:buChar char="–"/>
        <a:defRPr sz="2200">
          <a:solidFill>
            <a:srgbClr val="161616"/>
          </a:solidFill>
          <a:latin typeface="+mn-lt"/>
        </a:defRPr>
      </a:lvl4pPr>
      <a:lvl5pPr marL="2057400" indent="-228600" algn="l" rtl="0" eaLnBrk="0" fontAlgn="base" hangingPunct="0">
        <a:spcBef>
          <a:spcPct val="20000"/>
        </a:spcBef>
        <a:spcAft>
          <a:spcPct val="0"/>
        </a:spcAft>
        <a:buClr>
          <a:srgbClr val="6D6D6D"/>
        </a:buClr>
        <a:buSzPct val="80000"/>
        <a:buFont typeface="Wingdings" pitchFamily="2" charset="2"/>
        <a:buChar char="v"/>
        <a:defRPr sz="2200">
          <a:solidFill>
            <a:srgbClr val="161616"/>
          </a:solidFill>
          <a:latin typeface="+mn-lt"/>
        </a:defRPr>
      </a:lvl5pPr>
      <a:lvl6pPr marL="2514600" indent="-228600" algn="l" rtl="0" eaLnBrk="1" fontAlgn="base" hangingPunct="1">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cstate="print">
            <a:lum/>
          </a:blip>
          <a:srcRect/>
          <a:tile tx="0" ty="0" sx="100000" sy="100000" flip="none" algn="tl"/>
        </a:blipFill>
        <a:effectLst/>
      </p:bgPr>
    </p:bg>
    <p:spTree>
      <p:nvGrpSpPr>
        <p:cNvPr id="1" name=""/>
        <p:cNvGrpSpPr/>
        <p:nvPr/>
      </p:nvGrpSpPr>
      <p:grpSpPr>
        <a:xfrm>
          <a:off x="0" y="0"/>
          <a:ext cx="0" cy="0"/>
          <a:chOff x="0" y="0"/>
          <a:chExt cx="0" cy="0"/>
        </a:xfrm>
      </p:grpSpPr>
      <p:sp>
        <p:nvSpPr>
          <p:cNvPr id="500738" name="Rectangle 2"/>
          <p:cNvSpPr>
            <a:spLocks noGrp="1" noChangeArrowheads="1"/>
          </p:cNvSpPr>
          <p:nvPr>
            <p:ph type="title"/>
          </p:nvPr>
        </p:nvSpPr>
        <p:spPr bwMode="auto">
          <a:xfrm>
            <a:off x="457200" y="188640"/>
            <a:ext cx="8229600"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l-GR" dirty="0" smtClean="0"/>
              <a:t>Κάντε κλικ για επεξεργασία του τίτλου</a:t>
            </a:r>
          </a:p>
        </p:txBody>
      </p:sp>
      <p:sp>
        <p:nvSpPr>
          <p:cNvPr id="500739" name="Rectangle 3"/>
          <p:cNvSpPr>
            <a:spLocks noGrp="1" noChangeArrowheads="1"/>
          </p:cNvSpPr>
          <p:nvPr>
            <p:ph type="body" idx="1"/>
          </p:nvPr>
        </p:nvSpPr>
        <p:spPr bwMode="auto">
          <a:xfrm>
            <a:off x="457200" y="1340768"/>
            <a:ext cx="8229600" cy="46790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rgbClr val="6D6D6D"/>
              </a:buClr>
              <a:buSzPct val="120000"/>
              <a:buFontTx/>
              <a:buChar char="•"/>
              <a:tabLst/>
              <a:defRPr/>
            </a:pPr>
            <a:r>
              <a:rPr kumimoji="0" lang="el-GR" sz="2200" b="0" i="0" u="none" strike="noStrike" kern="0" cap="none" spc="0" normalizeH="0" baseline="0" noProof="0" dirty="0" err="1" smtClean="0">
                <a:ln>
                  <a:noFill/>
                </a:ln>
                <a:solidFill>
                  <a:srgbClr val="FFFFFF"/>
                </a:solidFill>
                <a:effectLst>
                  <a:outerShdw blurRad="38100" dist="38100" dir="2700000" algn="tl">
                    <a:srgbClr val="000000"/>
                  </a:outerShdw>
                </a:effectLst>
                <a:uLnTx/>
                <a:uFillTx/>
                <a:latin typeface="+mn-lt"/>
              </a:rPr>
              <a:t>Kλικ</a:t>
            </a:r>
            <a:r>
              <a:rPr kumimoji="0" lang="el-GR" sz="2200" b="0"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mn-lt"/>
              </a:rPr>
              <a:t> για επεξεργασία των στυλ του υποδείγματος</a:t>
            </a:r>
          </a:p>
          <a:p>
            <a:pPr marL="742950" marR="0" lvl="1" indent="-285750" algn="l" defTabSz="914400" rtl="0" eaLnBrk="0" fontAlgn="base" latinLnBrk="0" hangingPunct="0">
              <a:lnSpc>
                <a:spcPct val="100000"/>
              </a:lnSpc>
              <a:spcBef>
                <a:spcPct val="20000"/>
              </a:spcBef>
              <a:spcAft>
                <a:spcPct val="0"/>
              </a:spcAft>
              <a:buClrTx/>
              <a:buSzTx/>
              <a:buFont typeface="Tahoma" pitchFamily="34" charset="0"/>
              <a:buChar char="–"/>
              <a:tabLst/>
              <a:defRPr/>
            </a:pPr>
            <a:r>
              <a:rPr kumimoji="0" lang="el-GR" sz="2200" b="0"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mn-lt"/>
              </a:rPr>
              <a:t>Δεύτερου επιπέδου</a:t>
            </a:r>
          </a:p>
          <a:p>
            <a:pPr marL="1143000" marR="0" lvl="2" indent="-228600" algn="l" defTabSz="914400" rtl="0" eaLnBrk="0" fontAlgn="base" latinLnBrk="0" hangingPunct="0">
              <a:lnSpc>
                <a:spcPct val="100000"/>
              </a:lnSpc>
              <a:spcBef>
                <a:spcPct val="20000"/>
              </a:spcBef>
              <a:spcAft>
                <a:spcPct val="0"/>
              </a:spcAft>
              <a:buClr>
                <a:srgbClr val="6D6D6D"/>
              </a:buClr>
              <a:buSzPct val="120000"/>
              <a:buFontTx/>
              <a:buChar char="•"/>
              <a:tabLst/>
              <a:defRPr/>
            </a:pPr>
            <a:r>
              <a:rPr kumimoji="0" lang="el-GR" sz="2200" b="0"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mn-lt"/>
              </a:rPr>
              <a:t>Τρίτου επιπέδου</a:t>
            </a:r>
          </a:p>
          <a:p>
            <a:pPr marL="1600200" marR="0" lvl="3" indent="-228600" algn="l" defTabSz="914400" rtl="0" eaLnBrk="0" fontAlgn="base" latinLnBrk="0" hangingPunct="0">
              <a:lnSpc>
                <a:spcPct val="100000"/>
              </a:lnSpc>
              <a:spcBef>
                <a:spcPct val="20000"/>
              </a:spcBef>
              <a:spcAft>
                <a:spcPct val="0"/>
              </a:spcAft>
              <a:buClrTx/>
              <a:buSzTx/>
              <a:buFont typeface="Tahoma" pitchFamily="34" charset="0"/>
              <a:buChar char="–"/>
              <a:tabLst/>
              <a:defRPr/>
            </a:pPr>
            <a:r>
              <a:rPr kumimoji="0" lang="el-GR" sz="2200" b="0"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mn-lt"/>
              </a:rPr>
              <a:t>Τέταρτου επιπέδου</a:t>
            </a:r>
          </a:p>
          <a:p>
            <a:pPr marL="2057400" marR="0" lvl="4" indent="-228600" algn="l" defTabSz="914400" rtl="0" eaLnBrk="0" fontAlgn="base" latinLnBrk="0" hangingPunct="0">
              <a:lnSpc>
                <a:spcPct val="100000"/>
              </a:lnSpc>
              <a:spcBef>
                <a:spcPct val="20000"/>
              </a:spcBef>
              <a:spcAft>
                <a:spcPct val="0"/>
              </a:spcAft>
              <a:buClr>
                <a:srgbClr val="6D6D6D"/>
              </a:buClr>
              <a:buSzPct val="80000"/>
              <a:buFont typeface="Wingdings" pitchFamily="2" charset="2"/>
              <a:buChar char="v"/>
              <a:tabLst/>
              <a:defRPr/>
            </a:pPr>
            <a:r>
              <a:rPr kumimoji="0" lang="el-GR" sz="2200" b="0"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mn-lt"/>
              </a:rPr>
              <a:t>Πέμπτου επιπέδου</a:t>
            </a:r>
            <a:endParaRPr kumimoji="0" lang="el-GR" sz="2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mn-lt"/>
            </a:endParaRPr>
          </a:p>
        </p:txBody>
      </p:sp>
      <p:sp>
        <p:nvSpPr>
          <p:cNvPr id="5007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charset="0"/>
              </a:defRPr>
            </a:lvl1pPr>
          </a:lstStyle>
          <a:p>
            <a:pPr fontAlgn="base">
              <a:spcBef>
                <a:spcPct val="0"/>
              </a:spcBef>
              <a:spcAft>
                <a:spcPct val="0"/>
              </a:spcAft>
              <a:defRPr/>
            </a:pPr>
            <a:endParaRPr lang="el-GR">
              <a:solidFill>
                <a:srgbClr val="FFFFFF"/>
              </a:solidFill>
            </a:endParaRPr>
          </a:p>
        </p:txBody>
      </p:sp>
      <p:sp>
        <p:nvSpPr>
          <p:cNvPr id="5007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charset="0"/>
              </a:defRPr>
            </a:lvl1pPr>
          </a:lstStyle>
          <a:p>
            <a:pPr fontAlgn="base">
              <a:spcBef>
                <a:spcPct val="0"/>
              </a:spcBef>
              <a:spcAft>
                <a:spcPct val="0"/>
              </a:spcAft>
              <a:defRPr/>
            </a:pPr>
            <a:endParaRPr lang="el-GR">
              <a:solidFill>
                <a:srgbClr val="FFFFFF"/>
              </a:solidFill>
            </a:endParaRPr>
          </a:p>
        </p:txBody>
      </p:sp>
      <p:sp>
        <p:nvSpPr>
          <p:cNvPr id="5007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000000"/>
                </a:solidFill>
                <a:effectLst>
                  <a:outerShdw blurRad="38100" dist="38100" dir="2700000" algn="tl">
                    <a:srgbClr val="000000"/>
                  </a:outerShdw>
                </a:effectLst>
                <a:latin typeface="Arial" charset="0"/>
              </a:defRPr>
            </a:lvl1pPr>
          </a:lstStyle>
          <a:p>
            <a:pPr fontAlgn="base">
              <a:spcBef>
                <a:spcPct val="0"/>
              </a:spcBef>
              <a:spcAft>
                <a:spcPct val="0"/>
              </a:spcAft>
              <a:defRPr/>
            </a:pPr>
            <a:fld id="{DDC0A718-727F-4B41-BB27-44FCE954EB78}" type="slidenum">
              <a:rPr lang="el-GR" smtClean="0"/>
              <a:pPr fontAlgn="base">
                <a:spcBef>
                  <a:spcPct val="0"/>
                </a:spcBef>
                <a:spcAft>
                  <a:spcPct val="0"/>
                </a:spcAft>
                <a:defRPr/>
              </a:pPr>
              <a:t>‹#›</a:t>
            </a:fld>
            <a:endParaRPr lang="el-GR" dirty="0"/>
          </a:p>
        </p:txBody>
      </p:sp>
    </p:spTree>
    <p:extLst>
      <p:ext uri="{BB962C8B-B14F-4D97-AF65-F5344CB8AC3E}">
        <p14:creationId xmlns:p14="http://schemas.microsoft.com/office/powerpoint/2010/main" val="1177979189"/>
      </p:ext>
    </p:extLst>
  </p:cSld>
  <p:clrMap bg1="dk2" tx1="lt1" bg2="dk1" tx2="lt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Lst>
  <p:hf hdr="0" ftr="0" dt="0"/>
  <p:txStyles>
    <p:titleStyle>
      <a:lvl1pPr algn="ctr" rtl="0" eaLnBrk="1" fontAlgn="base" hangingPunct="1">
        <a:spcBef>
          <a:spcPct val="0"/>
        </a:spcBef>
        <a:spcAft>
          <a:spcPct val="0"/>
        </a:spcAft>
        <a:defRPr sz="3400">
          <a:solidFill>
            <a:srgbClr val="A50021"/>
          </a:solidFill>
          <a:effectLst>
            <a:outerShdw blurRad="38100" dist="38100" dir="2700000" algn="tl">
              <a:srgbClr val="000000"/>
            </a:outerShdw>
          </a:effectLst>
          <a:latin typeface="Arial Narrow" panose="020B0606020202030204" pitchFamily="34" charset="0"/>
          <a:ea typeface="+mj-ea"/>
          <a:cs typeface="+mj-cs"/>
        </a:defRPr>
      </a:lvl1pPr>
      <a:lvl2pPr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marR="0" indent="-342900" algn="l" defTabSz="914400" rtl="0" eaLnBrk="1" fontAlgn="base" latinLnBrk="0" hangingPunct="1">
        <a:lnSpc>
          <a:spcPct val="100000"/>
        </a:lnSpc>
        <a:spcBef>
          <a:spcPct val="20000"/>
        </a:spcBef>
        <a:spcAft>
          <a:spcPct val="0"/>
        </a:spcAft>
        <a:buClr>
          <a:srgbClr val="6D6D6D"/>
        </a:buClr>
        <a:buSzPct val="120000"/>
        <a:buFontTx/>
        <a:buChar char="•"/>
        <a:tabLst/>
        <a:defRPr sz="2200">
          <a:solidFill>
            <a:schemeClr val="accent4">
              <a:lumMod val="10000"/>
            </a:schemeClr>
          </a:solidFill>
          <a:effectLst/>
          <a:latin typeface="+mn-lt"/>
          <a:ea typeface="+mn-ea"/>
          <a:cs typeface="+mn-cs"/>
        </a:defRPr>
      </a:lvl1pPr>
      <a:lvl2pPr marL="742950" marR="0" indent="-285750" algn="l" defTabSz="914400" rtl="0" eaLnBrk="1" fontAlgn="base" latinLnBrk="0" hangingPunct="1">
        <a:lnSpc>
          <a:spcPct val="100000"/>
        </a:lnSpc>
        <a:spcBef>
          <a:spcPct val="20000"/>
        </a:spcBef>
        <a:spcAft>
          <a:spcPct val="0"/>
        </a:spcAft>
        <a:buClrTx/>
        <a:buSzTx/>
        <a:buFont typeface="Tahoma" pitchFamily="34" charset="0"/>
        <a:buChar char="–"/>
        <a:tabLst/>
        <a:defRPr sz="2200">
          <a:solidFill>
            <a:schemeClr val="accent4">
              <a:lumMod val="10000"/>
            </a:schemeClr>
          </a:solidFill>
          <a:effectLst/>
          <a:latin typeface="+mn-lt"/>
        </a:defRPr>
      </a:lvl2pPr>
      <a:lvl3pPr marL="1143000" marR="0" indent="-228600" algn="l" defTabSz="914400" rtl="0" eaLnBrk="1" fontAlgn="base" latinLnBrk="0" hangingPunct="1">
        <a:lnSpc>
          <a:spcPct val="100000"/>
        </a:lnSpc>
        <a:spcBef>
          <a:spcPct val="20000"/>
        </a:spcBef>
        <a:spcAft>
          <a:spcPct val="0"/>
        </a:spcAft>
        <a:buClr>
          <a:srgbClr val="6D6D6D"/>
        </a:buClr>
        <a:buSzPct val="120000"/>
        <a:buFontTx/>
        <a:buChar char="•"/>
        <a:tabLst/>
        <a:defRPr sz="2200">
          <a:solidFill>
            <a:schemeClr val="accent4">
              <a:lumMod val="10000"/>
            </a:schemeClr>
          </a:solidFill>
          <a:effectLst/>
          <a:latin typeface="+mn-lt"/>
        </a:defRPr>
      </a:lvl3pPr>
      <a:lvl4pPr marL="1600200" marR="0" indent="-228600" algn="l" defTabSz="914400" rtl="0" eaLnBrk="1" fontAlgn="base" latinLnBrk="0" hangingPunct="1">
        <a:lnSpc>
          <a:spcPct val="100000"/>
        </a:lnSpc>
        <a:spcBef>
          <a:spcPct val="20000"/>
        </a:spcBef>
        <a:spcAft>
          <a:spcPct val="0"/>
        </a:spcAft>
        <a:buClrTx/>
        <a:buSzTx/>
        <a:buFont typeface="Tahoma" pitchFamily="34" charset="0"/>
        <a:buChar char="–"/>
        <a:tabLst/>
        <a:defRPr sz="2200">
          <a:solidFill>
            <a:schemeClr val="accent4">
              <a:lumMod val="10000"/>
            </a:schemeClr>
          </a:solidFill>
          <a:effectLst/>
          <a:latin typeface="+mn-lt"/>
        </a:defRPr>
      </a:lvl4pPr>
      <a:lvl5pPr marL="2057400" marR="0" indent="-228600" algn="l" defTabSz="914400" rtl="0" eaLnBrk="1" fontAlgn="base" latinLnBrk="0" hangingPunct="1">
        <a:lnSpc>
          <a:spcPct val="100000"/>
        </a:lnSpc>
        <a:spcBef>
          <a:spcPct val="20000"/>
        </a:spcBef>
        <a:spcAft>
          <a:spcPct val="0"/>
        </a:spcAft>
        <a:buClr>
          <a:srgbClr val="6D6D6D"/>
        </a:buClr>
        <a:buSzPct val="80000"/>
        <a:buFont typeface="Wingdings" pitchFamily="2" charset="2"/>
        <a:buChar char="v"/>
        <a:tabLst/>
        <a:defRPr sz="2200">
          <a:solidFill>
            <a:schemeClr val="accent4">
              <a:lumMod val="10000"/>
            </a:schemeClr>
          </a:solidFill>
          <a:effectLst/>
          <a:latin typeface="+mn-lt"/>
        </a:defRPr>
      </a:lvl5pPr>
      <a:lvl6pPr marL="2514600" indent="-228600" algn="l" rtl="0" eaLnBrk="1" fontAlgn="base" hangingPunct="1">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hemeOverride" Target="../theme/themeOverride10.xml"/><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7.xml"/><Relationship Id="rId1" Type="http://schemas.openxmlformats.org/officeDocument/2006/relationships/themeOverride" Target="../theme/themeOverride11.xml"/><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13.xml"/><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hemeOverride" Target="../theme/themeOverride14.xml"/><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32.xml"/><Relationship Id="rId1" Type="http://schemas.openxmlformats.org/officeDocument/2006/relationships/themeOverride" Target="../theme/themeOverr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7.xml"/><Relationship Id="rId1" Type="http://schemas.openxmlformats.org/officeDocument/2006/relationships/themeOverride" Target="../theme/themeOverr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19.xml"/><Relationship Id="rId4" Type="http://schemas.openxmlformats.org/officeDocument/2006/relationships/image" Target="../media/image7.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07.xml"/><Relationship Id="rId1" Type="http://schemas.openxmlformats.org/officeDocument/2006/relationships/themeOverride" Target="../theme/themeOverride2.xml"/><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47.xml"/><Relationship Id="rId1" Type="http://schemas.openxmlformats.org/officeDocument/2006/relationships/themeOverride" Target="../theme/themeOverr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25.xml"/><Relationship Id="rId4" Type="http://schemas.openxmlformats.org/officeDocument/2006/relationships/image" Target="../media/image8.jpe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26.xml"/><Relationship Id="rId4" Type="http://schemas.openxmlformats.org/officeDocument/2006/relationships/image" Target="../media/image9.jpe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27.xml"/><Relationship Id="rId4" Type="http://schemas.openxmlformats.org/officeDocument/2006/relationships/image" Target="../media/image10.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hemeOverride" Target="../theme/themeOverride28.xml"/><Relationship Id="rId4" Type="http://schemas.openxmlformats.org/officeDocument/2006/relationships/image" Target="../media/image1.jpe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2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1.jpe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31.xml"/><Relationship Id="rId4" Type="http://schemas.openxmlformats.org/officeDocument/2006/relationships/image" Target="../media/image11.jpeg"/></Relationships>
</file>

<file path=ppt/slides/_rels/slide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32.xml"/></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33.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hemeOverride" Target="../theme/themeOverride34.xml"/><Relationship Id="rId4" Type="http://schemas.openxmlformats.org/officeDocument/2006/relationships/image" Target="../media/image1.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hemeOverride" Target="../theme/themeOverride35.xml"/><Relationship Id="rId4" Type="http://schemas.openxmlformats.org/officeDocument/2006/relationships/image" Target="../media/image1.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hemeOverride" Target="../theme/themeOverride36.xml"/><Relationship Id="rId4" Type="http://schemas.openxmlformats.org/officeDocument/2006/relationships/image" Target="../media/image1.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92.xml"/><Relationship Id="rId1" Type="http://schemas.openxmlformats.org/officeDocument/2006/relationships/themeOverride" Target="../theme/themeOverride37.xml"/><Relationship Id="rId4" Type="http://schemas.openxmlformats.org/officeDocument/2006/relationships/image" Target="../media/image1.jpeg"/></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38.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62.xml"/><Relationship Id="rId1" Type="http://schemas.openxmlformats.org/officeDocument/2006/relationships/themeOverride" Target="../theme/themeOverride39.xml"/><Relationship Id="rId4" Type="http://schemas.openxmlformats.org/officeDocument/2006/relationships/image" Target="../media/image13.png"/></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40.xml"/><Relationship Id="rId4" Type="http://schemas.openxmlformats.org/officeDocument/2006/relationships/image" Target="../media/image14.jpeg"/></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41.xml"/><Relationship Id="rId4" Type="http://schemas.openxmlformats.org/officeDocument/2006/relationships/image" Target="../media/image15.jpeg"/></Relationships>
</file>

<file path=ppt/slides/_rels/slide4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4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hemeOverride" Target="../theme/themeOverride43.xml"/><Relationship Id="rId4" Type="http://schemas.openxmlformats.org/officeDocument/2006/relationships/image" Target="../media/image1.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hemeOverride" Target="../theme/themeOverride5.xml"/><Relationship Id="rId4" Type="http://schemas.openxmlformats.org/officeDocument/2006/relationships/image" Target="../media/image1.jpe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21.xml"/><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6.xml"/></Relationships>
</file>

<file path=ppt/slides/_rels/slide52.xml.rels><?xml version="1.0" encoding="UTF-8" standalone="yes"?>
<Relationships xmlns="http://schemas.openxmlformats.org/package/2006/relationships"><Relationship Id="rId3" Type="http://schemas.openxmlformats.org/officeDocument/2006/relationships/hyperlink" Target="https://ocp.teiath.gr/modules/document/document.php?course=STEF100" TargetMode="External"/><Relationship Id="rId2" Type="http://schemas.openxmlformats.org/officeDocument/2006/relationships/notesSlide" Target="../notesSlides/notesSlide19.xml"/><Relationship Id="rId1" Type="http://schemas.openxmlformats.org/officeDocument/2006/relationships/slideLayout" Target="../slideLayouts/slideLayout137.xml"/></Relationships>
</file>

<file path=ppt/slides/_rels/slide53.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20.xml"/><Relationship Id="rId1" Type="http://schemas.openxmlformats.org/officeDocument/2006/relationships/slideLayout" Target="../slideLayouts/slideLayout147.xml"/><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7.xml"/></Relationships>
</file>

<file path=ppt/slides/_rels/slide5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2.xml"/><Relationship Id="rId1" Type="http://schemas.openxmlformats.org/officeDocument/2006/relationships/slideLayout" Target="../slideLayouts/slideLayout13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hemeOverride" Target="../theme/themeOverride6.xml"/><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hemeOverride" Target="../theme/themeOverride8.xml"/><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hemeOverride" Target="../theme/themeOverride9.xml"/><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tile tx="0" ty="0" sx="100000" sy="100000" flip="none" algn="tl"/>
        </a:blipFill>
        <a:effectLst/>
      </p:bgPr>
    </p:bg>
    <p:spTree>
      <p:nvGrpSpPr>
        <p:cNvPr id="1" name=""/>
        <p:cNvGrpSpPr/>
        <p:nvPr/>
      </p:nvGrpSpPr>
      <p:grpSpPr>
        <a:xfrm>
          <a:off x="0" y="0"/>
          <a:ext cx="0" cy="0"/>
          <a:chOff x="0" y="0"/>
          <a:chExt cx="0" cy="0"/>
        </a:xfrm>
      </p:grpSpPr>
      <p:sp>
        <p:nvSpPr>
          <p:cNvPr id="2" name="Τίτλος 1"/>
          <p:cNvSpPr>
            <a:spLocks noGrp="1"/>
          </p:cNvSpPr>
          <p:nvPr>
            <p:ph type="ctrTitle" sz="quarter"/>
          </p:nvPr>
        </p:nvSpPr>
        <p:spPr>
          <a:xfrm>
            <a:off x="169863" y="941388"/>
            <a:ext cx="8856662" cy="1296987"/>
          </a:xfrm>
        </p:spPr>
        <p:txBody>
          <a:bodyPr>
            <a:noAutofit/>
          </a:bodyPr>
          <a:lstStyle/>
          <a:p>
            <a:pPr lvl="1" eaLnBrk="1" hangingPunct="1">
              <a:defRPr/>
            </a:pPr>
            <a:r>
              <a:rPr lang="el-GR" sz="4400" b="1" smtClean="0">
                <a:solidFill>
                  <a:srgbClr val="000000"/>
                </a:solidFill>
                <a:effectLst>
                  <a:outerShdw blurRad="38100" dist="38100" dir="2700000" algn="tl">
                    <a:srgbClr val="000000">
                      <a:alpha val="43137"/>
                    </a:srgbClr>
                  </a:outerShdw>
                </a:effectLst>
                <a:ea typeface="+mj-ea"/>
                <a:cs typeface="+mj-cs"/>
              </a:rPr>
              <a:t>Ηλεκτροθεραπεία (Θ)</a:t>
            </a:r>
            <a:endParaRPr lang="el-GR" sz="4400" b="1" dirty="0">
              <a:solidFill>
                <a:srgbClr val="000000"/>
              </a:solidFill>
              <a:effectLst>
                <a:outerShdw blurRad="38100" dist="38100" dir="2700000" algn="tl">
                  <a:srgbClr val="000000">
                    <a:alpha val="43137"/>
                  </a:srgbClr>
                </a:outerShdw>
              </a:effectLst>
            </a:endParaRPr>
          </a:p>
        </p:txBody>
      </p:sp>
      <p:sp>
        <p:nvSpPr>
          <p:cNvPr id="3" name="Υπότιτλος 2"/>
          <p:cNvSpPr>
            <a:spLocks noGrp="1"/>
          </p:cNvSpPr>
          <p:nvPr>
            <p:ph type="subTitle" sz="quarter" idx="1"/>
          </p:nvPr>
        </p:nvSpPr>
        <p:spPr>
          <a:xfrm>
            <a:off x="107950" y="2649142"/>
            <a:ext cx="8928100" cy="720030"/>
          </a:xfrm>
        </p:spPr>
        <p:txBody>
          <a:bodyPr>
            <a:noAutofit/>
          </a:bodyPr>
          <a:lstStyle/>
          <a:p>
            <a:pPr eaLnBrk="1" hangingPunct="1">
              <a:spcBef>
                <a:spcPts val="0"/>
              </a:spcBef>
              <a:defRPr/>
            </a:pPr>
            <a:r>
              <a:rPr lang="el-GR" sz="2800" b="1" dirty="0" smtClean="0">
                <a:solidFill>
                  <a:srgbClr val="A50021"/>
                </a:solidFill>
                <a:effectLst>
                  <a:outerShdw blurRad="38100" dist="38100" dir="2700000" algn="tl">
                    <a:srgbClr val="000000">
                      <a:alpha val="43137"/>
                    </a:srgbClr>
                  </a:outerShdw>
                </a:effectLst>
                <a:latin typeface="Calibri" panose="020F0502020204030204" pitchFamily="34" charset="0"/>
              </a:rPr>
              <a:t>Ενότητα 1</a:t>
            </a:r>
            <a:r>
              <a:rPr lang="en-US" sz="2800" b="1" dirty="0" smtClean="0">
                <a:solidFill>
                  <a:srgbClr val="A50021"/>
                </a:solidFill>
                <a:effectLst>
                  <a:outerShdw blurRad="38100" dist="38100" dir="2700000" algn="tl">
                    <a:srgbClr val="000000">
                      <a:alpha val="43137"/>
                    </a:srgbClr>
                  </a:outerShdw>
                </a:effectLst>
                <a:latin typeface="Calibri" panose="020F0502020204030204" pitchFamily="34" charset="0"/>
              </a:rPr>
              <a:t>2</a:t>
            </a:r>
            <a:r>
              <a:rPr lang="el-GR" sz="2800" b="1" dirty="0" smtClean="0">
                <a:solidFill>
                  <a:srgbClr val="A50021"/>
                </a:solidFill>
                <a:effectLst>
                  <a:outerShdw blurRad="38100" dist="38100" dir="2700000" algn="tl">
                    <a:srgbClr val="000000">
                      <a:alpha val="43137"/>
                    </a:srgbClr>
                  </a:outerShdw>
                </a:effectLst>
                <a:latin typeface="Calibri" panose="020F0502020204030204" pitchFamily="34" charset="0"/>
              </a:rPr>
              <a:t>:</a:t>
            </a:r>
            <a:r>
              <a:rPr lang="en-US" sz="2800" b="1" dirty="0" smtClean="0">
                <a:solidFill>
                  <a:srgbClr val="A50021"/>
                </a:solidFill>
                <a:effectLst>
                  <a:outerShdw blurRad="38100" dist="38100" dir="2700000" algn="tl">
                    <a:srgbClr val="000000">
                      <a:alpha val="43137"/>
                    </a:srgbClr>
                  </a:outerShdw>
                </a:effectLst>
                <a:latin typeface="Calibri" panose="020F0502020204030204" pitchFamily="34" charset="0"/>
              </a:rPr>
              <a:t> </a:t>
            </a:r>
            <a:r>
              <a:rPr lang="el-GR" sz="2800" b="1" dirty="0" smtClean="0">
                <a:solidFill>
                  <a:srgbClr val="A50021"/>
                </a:solidFill>
                <a:effectLst>
                  <a:outerShdw blurRad="38100" dist="38100" dir="2700000" algn="tl">
                    <a:srgbClr val="000000">
                      <a:alpha val="43137"/>
                    </a:srgbClr>
                  </a:outerShdw>
                </a:effectLst>
                <a:latin typeface="Calibri" panose="020F0502020204030204" pitchFamily="34" charset="0"/>
              </a:rPr>
              <a:t>«Βασικές Αρχές Ηλεκτρομυογραφίας» </a:t>
            </a:r>
            <a:endParaRPr lang="el-GR" sz="2800" b="1" dirty="0">
              <a:solidFill>
                <a:srgbClr val="A50021"/>
              </a:solidFill>
              <a:effectLst>
                <a:outerShdw blurRad="38100" dist="38100" dir="2700000" algn="tl">
                  <a:srgbClr val="000000">
                    <a:alpha val="43137"/>
                  </a:srgbClr>
                </a:outerShdw>
              </a:effectLst>
              <a:latin typeface="Calibri" panose="020F0502020204030204" pitchFamily="34" charset="0"/>
              <a:cs typeface="Arial" pitchFamily="34" charset="0"/>
            </a:endParaRPr>
          </a:p>
        </p:txBody>
      </p:sp>
      <p:pic>
        <p:nvPicPr>
          <p:cNvPr id="18435" name="Picture 5" descr="Λογότυπο έργου Ανοικτών Ακαδημαϊκών Μαθημάτων"/>
          <p:cNvPicPr>
            <a:picLocks noChangeAspect="1"/>
          </p:cNvPicPr>
          <p:nvPr/>
        </p:nvPicPr>
        <p:blipFill>
          <a:blip r:embed="rId5"/>
          <a:srcRect/>
          <a:stretch>
            <a:fillRect/>
          </a:stretch>
        </p:blipFill>
        <p:spPr bwMode="auto">
          <a:xfrm>
            <a:off x="7894638" y="333375"/>
            <a:ext cx="854075" cy="647700"/>
          </a:xfrm>
          <a:prstGeom prst="rect">
            <a:avLst/>
          </a:prstGeom>
          <a:noFill/>
          <a:ln w="9525">
            <a:noFill/>
            <a:miter lim="800000"/>
            <a:headEnd/>
            <a:tailEnd/>
          </a:ln>
        </p:spPr>
      </p:pic>
      <p:pic>
        <p:nvPicPr>
          <p:cNvPr id="18436" name="Picture 3" descr="Λογότυπο Τεχνολογικού Ιδρύματος Αθήνας"/>
          <p:cNvPicPr>
            <a:picLocks noChangeAspect="1" noChangeArrowheads="1"/>
          </p:cNvPicPr>
          <p:nvPr/>
        </p:nvPicPr>
        <p:blipFill>
          <a:blip r:embed="rId6"/>
          <a:srcRect/>
          <a:stretch>
            <a:fillRect/>
          </a:stretch>
        </p:blipFill>
        <p:spPr bwMode="auto">
          <a:xfrm>
            <a:off x="323850" y="260350"/>
            <a:ext cx="682625" cy="693738"/>
          </a:xfrm>
          <a:prstGeom prst="rect">
            <a:avLst/>
          </a:prstGeom>
          <a:noFill/>
          <a:ln w="9525">
            <a:noFill/>
            <a:miter lim="800000"/>
            <a:headEnd/>
            <a:tailEnd/>
          </a:ln>
        </p:spPr>
      </p:pic>
      <p:sp>
        <p:nvSpPr>
          <p:cNvPr id="18440" name="TextBox 3"/>
          <p:cNvSpPr txBox="1">
            <a:spLocks noChangeArrowheads="1"/>
          </p:cNvSpPr>
          <p:nvPr/>
        </p:nvSpPr>
        <p:spPr bwMode="auto">
          <a:xfrm>
            <a:off x="4555877" y="3657203"/>
            <a:ext cx="4192587" cy="923925"/>
          </a:xfrm>
          <a:prstGeom prst="rect">
            <a:avLst/>
          </a:prstGeom>
          <a:noFill/>
          <a:ln w="9525">
            <a:noFill/>
            <a:miter lim="800000"/>
            <a:headEnd/>
            <a:tailEnd/>
          </a:ln>
        </p:spPr>
        <p:txBody>
          <a:bodyPr>
            <a:spAutoFit/>
          </a:bodyPr>
          <a:lstStyle/>
          <a:p>
            <a:r>
              <a:rPr lang="el-GR" b="1" dirty="0">
                <a:solidFill>
                  <a:srgbClr val="000000"/>
                </a:solidFill>
                <a:latin typeface="Arial Narrow" pitchFamily="34" charset="0"/>
              </a:rPr>
              <a:t>Δρ.</a:t>
            </a:r>
            <a:r>
              <a:rPr lang="el-GR" dirty="0">
                <a:solidFill>
                  <a:srgbClr val="000000"/>
                </a:solidFill>
                <a:latin typeface="Arial Narrow" pitchFamily="34" charset="0"/>
              </a:rPr>
              <a:t> </a:t>
            </a:r>
            <a:r>
              <a:rPr lang="el-GR" b="1" dirty="0">
                <a:solidFill>
                  <a:srgbClr val="000000"/>
                </a:solidFill>
                <a:latin typeface="Arial Narrow" pitchFamily="34" charset="0"/>
              </a:rPr>
              <a:t>Γεώργιος Παπαθανασίου,</a:t>
            </a:r>
            <a:r>
              <a:rPr lang="el-GR" dirty="0">
                <a:solidFill>
                  <a:srgbClr val="000000"/>
                </a:solidFill>
                <a:latin typeface="Arial Narrow" pitchFamily="34" charset="0"/>
              </a:rPr>
              <a:t> ΦΘ, </a:t>
            </a:r>
            <a:r>
              <a:rPr lang="en-US" dirty="0">
                <a:solidFill>
                  <a:srgbClr val="000000"/>
                </a:solidFill>
                <a:latin typeface="Arial Narrow" pitchFamily="34" charset="0"/>
              </a:rPr>
              <a:t>MSc, PhD</a:t>
            </a:r>
            <a:endParaRPr lang="el-GR" dirty="0">
              <a:solidFill>
                <a:srgbClr val="000000"/>
              </a:solidFill>
              <a:latin typeface="Arial Narrow" pitchFamily="34" charset="0"/>
            </a:endParaRPr>
          </a:p>
          <a:p>
            <a:r>
              <a:rPr lang="el-GR" dirty="0">
                <a:solidFill>
                  <a:srgbClr val="000000"/>
                </a:solidFill>
                <a:latin typeface="Arial Narrow" pitchFamily="34" charset="0"/>
              </a:rPr>
              <a:t>Αναπληρωτής Καθηγητής</a:t>
            </a:r>
          </a:p>
          <a:p>
            <a:r>
              <a:rPr lang="el-GR" dirty="0">
                <a:solidFill>
                  <a:srgbClr val="000000"/>
                </a:solidFill>
                <a:latin typeface="Arial Narrow" pitchFamily="34" charset="0"/>
              </a:rPr>
              <a:t>Τμήμα Φυσικοθεραπείας – ΤΕΙ Αθήνας</a:t>
            </a:r>
          </a:p>
        </p:txBody>
      </p:sp>
      <p:sp>
        <p:nvSpPr>
          <p:cNvPr id="18441" name="TextBox 3"/>
          <p:cNvSpPr txBox="1">
            <a:spLocks noChangeArrowheads="1"/>
          </p:cNvSpPr>
          <p:nvPr/>
        </p:nvSpPr>
        <p:spPr bwMode="auto">
          <a:xfrm>
            <a:off x="475233" y="3657203"/>
            <a:ext cx="4168775" cy="923925"/>
          </a:xfrm>
          <a:prstGeom prst="rect">
            <a:avLst/>
          </a:prstGeom>
          <a:noFill/>
          <a:ln w="9525">
            <a:noFill/>
            <a:miter lim="800000"/>
            <a:headEnd/>
            <a:tailEnd/>
          </a:ln>
        </p:spPr>
        <p:txBody>
          <a:bodyPr>
            <a:spAutoFit/>
          </a:bodyPr>
          <a:lstStyle/>
          <a:p>
            <a:r>
              <a:rPr lang="el-GR" b="1" dirty="0">
                <a:solidFill>
                  <a:srgbClr val="000000"/>
                </a:solidFill>
                <a:latin typeface="Arial Narrow" pitchFamily="34" charset="0"/>
              </a:rPr>
              <a:t>Δρ. Μαριάννα </a:t>
            </a:r>
            <a:r>
              <a:rPr lang="el-GR" b="1" dirty="0" smtClean="0">
                <a:solidFill>
                  <a:srgbClr val="000000"/>
                </a:solidFill>
                <a:latin typeface="Arial Narrow" pitchFamily="34" charset="0"/>
              </a:rPr>
              <a:t>Παπαδοπούλου</a:t>
            </a:r>
            <a:r>
              <a:rPr lang="en-US" b="1" dirty="0">
                <a:solidFill>
                  <a:srgbClr val="000000"/>
                </a:solidFill>
                <a:latin typeface="Arial Narrow" pitchFamily="34" charset="0"/>
              </a:rPr>
              <a:t>,</a:t>
            </a:r>
            <a:r>
              <a:rPr lang="el-GR" b="1" dirty="0">
                <a:solidFill>
                  <a:srgbClr val="000000"/>
                </a:solidFill>
                <a:latin typeface="Arial Narrow" pitchFamily="34" charset="0"/>
              </a:rPr>
              <a:t> </a:t>
            </a:r>
            <a:r>
              <a:rPr lang="en-US" dirty="0">
                <a:solidFill>
                  <a:srgbClr val="000000"/>
                </a:solidFill>
                <a:latin typeface="Arial Narrow" pitchFamily="34" charset="0"/>
              </a:rPr>
              <a:t>MD, PhD</a:t>
            </a:r>
          </a:p>
          <a:p>
            <a:r>
              <a:rPr lang="el-GR" dirty="0">
                <a:solidFill>
                  <a:srgbClr val="000000"/>
                </a:solidFill>
                <a:latin typeface="Arial Narrow" pitchFamily="34" charset="0"/>
              </a:rPr>
              <a:t>Επιστημονικός Συνεργάτης</a:t>
            </a:r>
          </a:p>
          <a:p>
            <a:r>
              <a:rPr lang="el-GR" dirty="0">
                <a:solidFill>
                  <a:srgbClr val="000000"/>
                </a:solidFill>
                <a:latin typeface="Arial Narrow" pitchFamily="34" charset="0"/>
              </a:rPr>
              <a:t>Τμήμα </a:t>
            </a:r>
            <a:r>
              <a:rPr lang="el-GR" dirty="0" smtClean="0">
                <a:solidFill>
                  <a:srgbClr val="000000"/>
                </a:solidFill>
                <a:latin typeface="Arial Narrow" pitchFamily="34" charset="0"/>
              </a:rPr>
              <a:t>Ιατρικών Εργαστηρίων </a:t>
            </a:r>
            <a:r>
              <a:rPr lang="el-GR" dirty="0">
                <a:solidFill>
                  <a:srgbClr val="000000"/>
                </a:solidFill>
                <a:latin typeface="Arial Narrow" pitchFamily="34" charset="0"/>
              </a:rPr>
              <a:t>– ΤΕΙ Αθήνας</a:t>
            </a:r>
          </a:p>
        </p:txBody>
      </p:sp>
      <p:sp>
        <p:nvSpPr>
          <p:cNvPr id="11" name="Rectangle 9"/>
          <p:cNvSpPr/>
          <p:nvPr/>
        </p:nvSpPr>
        <p:spPr>
          <a:xfrm>
            <a:off x="1241425" y="631431"/>
            <a:ext cx="6661150" cy="338554"/>
          </a:xfrm>
          <a:prstGeom prst="rect">
            <a:avLst/>
          </a:prstGeom>
        </p:spPr>
        <p:txBody>
          <a:bodyPr>
            <a:spAutoFit/>
          </a:bodyPr>
          <a:lstStyle/>
          <a:p>
            <a:pPr algn="ctr"/>
            <a:r>
              <a:rPr lang="el-GR" sz="1600" dirty="0">
                <a:solidFill>
                  <a:srgbClr val="000000"/>
                </a:solidFill>
                <a:latin typeface="Calibri"/>
              </a:rPr>
              <a:t>Ανοικτά Ακαδημαϊκά </a:t>
            </a:r>
            <a:r>
              <a:rPr lang="el-GR" sz="1600" dirty="0" smtClean="0">
                <a:solidFill>
                  <a:srgbClr val="000000"/>
                </a:solidFill>
                <a:latin typeface="Calibri"/>
              </a:rPr>
              <a:t>Μαθήματα στο ΤΕΙ Αθήνας</a:t>
            </a:r>
            <a:endParaRPr lang="el-GR" sz="1600" dirty="0">
              <a:solidFill>
                <a:srgbClr val="000000"/>
              </a:solidFill>
              <a:latin typeface="Calibri"/>
            </a:endParaRPr>
          </a:p>
        </p:txBody>
      </p:sp>
      <p:graphicFrame>
        <p:nvGraphicFramePr>
          <p:cNvPr id="12" name="Table 3"/>
          <p:cNvGraphicFramePr>
            <a:graphicFrameLocks noGrp="1"/>
          </p:cNvGraphicFramePr>
          <p:nvPr>
            <p:extLst>
              <p:ext uri="{D42A27DB-BD31-4B8C-83A1-F6EECF244321}">
                <p14:modId xmlns:p14="http://schemas.microsoft.com/office/powerpoint/2010/main" val="732383595"/>
              </p:ext>
            </p:extLst>
          </p:nvPr>
        </p:nvGraphicFramePr>
        <p:xfrm>
          <a:off x="1759817" y="6087984"/>
          <a:ext cx="5695950" cy="792088"/>
        </p:xfrm>
        <a:graphic>
          <a:graphicData uri="http://schemas.openxmlformats.org/drawingml/2006/table">
            <a:tbl>
              <a:tblPr firstRow="1" firstCol="1" bandRow="1"/>
              <a:tblGrid>
                <a:gridCol w="2138838"/>
                <a:gridCol w="3557112"/>
              </a:tblGrid>
              <a:tr h="79208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just">
                        <a:lnSpc>
                          <a:spcPct val="115000"/>
                        </a:lnSpc>
                        <a:spcBef>
                          <a:spcPts val="0"/>
                        </a:spcBef>
                        <a:spcAft>
                          <a:spcPts val="0"/>
                        </a:spcAft>
                      </a:pPr>
                      <a:r>
                        <a:rPr lang="el-GR" sz="1000" dirty="0" smtClean="0">
                          <a:solidFill>
                            <a:srgbClr val="000000"/>
                          </a:solidFill>
                          <a:effectLst/>
                        </a:rPr>
                        <a:t>Το </a:t>
                      </a:r>
                      <a:r>
                        <a:rPr lang="el-GR" sz="1000" dirty="0">
                          <a:solidFill>
                            <a:srgbClr val="000000"/>
                          </a:solidFill>
                          <a:effectLst/>
                        </a:rPr>
                        <a:t>περιεχόμενο του μαθήματος διατίθεται με άδεια </a:t>
                      </a:r>
                      <a:r>
                        <a:rPr lang="en-US" sz="1000" dirty="0">
                          <a:solidFill>
                            <a:srgbClr val="000000"/>
                          </a:solidFill>
                          <a:effectLst/>
                        </a:rPr>
                        <a:t>Creative Commons </a:t>
                      </a:r>
                      <a:r>
                        <a:rPr lang="el-GR" sz="1000" dirty="0">
                          <a:solidFill>
                            <a:srgbClr val="000000"/>
                          </a:solidFill>
                          <a:effectLst/>
                        </a:rPr>
                        <a:t>εκτός και αν αναφέρεται διαφορετικά</a:t>
                      </a:r>
                      <a:endParaRPr lang="el-GR" sz="1100" dirty="0">
                        <a:solidFill>
                          <a:srgbClr val="000000"/>
                        </a:solidFill>
                        <a:effectLst/>
                        <a:latin typeface="Arial"/>
                        <a:ea typeface="Times New Roman"/>
                        <a:cs typeface="Times New Roman"/>
                      </a:endParaRPr>
                    </a:p>
                  </a:txBody>
                  <a:tcPr marL="68580" marR="6858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11125" algn="just">
                        <a:lnSpc>
                          <a:spcPct val="115000"/>
                        </a:lnSpc>
                        <a:spcAft>
                          <a:spcPts val="0"/>
                        </a:spcAft>
                      </a:pPr>
                      <a:r>
                        <a:rPr lang="el-GR" sz="1000" dirty="0" smtClean="0">
                          <a:solidFill>
                            <a:srgbClr val="000000"/>
                          </a:solidFill>
                          <a:effectLst/>
                        </a:rPr>
                        <a:t>Το </a:t>
                      </a:r>
                      <a:r>
                        <a:rPr lang="el-GR" sz="1000" dirty="0">
                          <a:solidFill>
                            <a:srgbClr val="000000"/>
                          </a:solidFill>
                          <a:effectLst/>
                        </a:rPr>
                        <a:t>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endParaRPr lang="el-GR" sz="1100" dirty="0">
                        <a:solidFill>
                          <a:srgbClr val="000000"/>
                        </a:solidFill>
                        <a:effectLst/>
                        <a:latin typeface="Arial"/>
                        <a:ea typeface="Times New Roman"/>
                        <a:cs typeface="Times New Roman"/>
                      </a:endParaRPr>
                    </a:p>
                  </a:txBody>
                  <a:tcPr marL="68580" marR="68580" marT="0" marB="0">
                    <a:lnL>
                      <a:noFill/>
                    </a:lnL>
                    <a:lnR>
                      <a:noFill/>
                    </a:lnR>
                    <a:lnT>
                      <a:noFill/>
                    </a:lnT>
                    <a:lnB>
                      <a:noFill/>
                    </a:lnB>
                    <a:lnTlToBr w="12700" cmpd="sng">
                      <a:noFill/>
                      <a:prstDash val="solid"/>
                    </a:lnTlToBr>
                    <a:lnBlToTr w="12700" cmpd="sng">
                      <a:noFill/>
                      <a:prstDash val="solid"/>
                    </a:lnBlToTr>
                    <a:noFill/>
                  </a:tcPr>
                </a:tc>
              </a:tr>
            </a:tbl>
          </a:graphicData>
        </a:graphic>
      </p:graphicFrame>
      <p:pic>
        <p:nvPicPr>
          <p:cNvPr id="13" name="Picture 11"/>
          <p:cNvPicPr/>
          <p:nvPr/>
        </p:nvPicPr>
        <p:blipFill>
          <a:blip r:embed="rId7">
            <a:extLst>
              <a:ext uri="{28A0092B-C50C-407E-A947-70E740481C1C}">
                <a14:useLocalDpi xmlns:a14="http://schemas.microsoft.com/office/drawing/2010/main" val="0"/>
              </a:ext>
            </a:extLst>
          </a:blip>
          <a:srcRect/>
          <a:stretch>
            <a:fillRect/>
          </a:stretch>
        </p:blipFill>
        <p:spPr bwMode="auto">
          <a:xfrm>
            <a:off x="1853792" y="5367126"/>
            <a:ext cx="1971675" cy="702000"/>
          </a:xfrm>
          <a:prstGeom prst="rect">
            <a:avLst/>
          </a:prstGeom>
          <a:noFill/>
        </p:spPr>
      </p:pic>
      <p:pic>
        <p:nvPicPr>
          <p:cNvPr id="14" name="Picture 2" descr="C:\Users\alex\Desktop\logo.png"/>
          <p:cNvPicPr>
            <a:picLocks noChangeAspect="1" noChangeArrowheads="1"/>
          </p:cNvPicPr>
          <p:nvPr/>
        </p:nvPicPr>
        <p:blipFill rotWithShape="1">
          <a:blip r:embed="rId8">
            <a:extLst>
              <a:ext uri="{28A0092B-C50C-407E-A947-70E740481C1C}">
                <a14:useLocalDpi xmlns:a14="http://schemas.microsoft.com/office/drawing/2010/main" val="0"/>
              </a:ext>
            </a:extLst>
          </a:blip>
          <a:srcRect t="8214"/>
          <a:stretch/>
        </p:blipFill>
        <p:spPr bwMode="auto">
          <a:xfrm>
            <a:off x="4045866" y="5368483"/>
            <a:ext cx="3348000" cy="700643"/>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tile tx="0" ty="0" sx="100000" sy="100000" flip="none" algn="tl"/>
        </a:blip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eaLnBrk="1" hangingPunct="1">
              <a:defRPr/>
            </a:pPr>
            <a:r>
              <a:rPr lang="el-GR" dirty="0" smtClean="0"/>
              <a:t>Αρχή «Όλου ή Ουδενός» </a:t>
            </a:r>
            <a:r>
              <a:rPr lang="el-GR" baseline="-25000" dirty="0" smtClean="0"/>
              <a:t>[1/2]</a:t>
            </a:r>
            <a:endParaRPr lang="el-GR" baseline="-25000" dirty="0"/>
          </a:p>
        </p:txBody>
      </p:sp>
      <p:sp>
        <p:nvSpPr>
          <p:cNvPr id="28674" name="2 - Θέση περιεχομένου"/>
          <p:cNvSpPr>
            <a:spLocks noGrp="1"/>
          </p:cNvSpPr>
          <p:nvPr>
            <p:ph idx="1"/>
          </p:nvPr>
        </p:nvSpPr>
        <p:spPr>
          <a:xfrm>
            <a:off x="323528" y="1702966"/>
            <a:ext cx="8568952" cy="4678362"/>
          </a:xfrm>
        </p:spPr>
        <p:txBody>
          <a:bodyPr/>
          <a:lstStyle/>
          <a:p>
            <a:pPr marL="271463" indent="-271463" eaLnBrk="1" hangingPunct="1">
              <a:spcBef>
                <a:spcPts val="1200"/>
              </a:spcBef>
              <a:buSzPct val="100000"/>
              <a:buFont typeface="Wingdings" panose="05000000000000000000" pitchFamily="2" charset="2"/>
              <a:buChar char="§"/>
            </a:pPr>
            <a:r>
              <a:rPr lang="el-GR" dirty="0" smtClean="0">
                <a:solidFill>
                  <a:srgbClr val="161616"/>
                </a:solidFill>
                <a:ea typeface="Calibri" pitchFamily="34" charset="0"/>
              </a:rPr>
              <a:t>Σε απάντηση προς ένα ερέθισμα, μία μυϊκή ίνα ή συσπάται ή παραμένει αδρανής, αναλόγως εάν το ερέθισμα είναι ή όχι </a:t>
            </a:r>
            <a:r>
              <a:rPr lang="el-GR" dirty="0" err="1" smtClean="0">
                <a:solidFill>
                  <a:srgbClr val="161616"/>
                </a:solidFill>
                <a:ea typeface="Calibri" pitchFamily="34" charset="0"/>
              </a:rPr>
              <a:t>υπερουδικό</a:t>
            </a:r>
            <a:r>
              <a:rPr lang="el-GR" dirty="0" smtClean="0">
                <a:solidFill>
                  <a:srgbClr val="161616"/>
                </a:solidFill>
                <a:ea typeface="Calibri" pitchFamily="34" charset="0"/>
              </a:rPr>
              <a:t> (&gt; της κρίσιμης τιμής).</a:t>
            </a:r>
          </a:p>
          <a:p>
            <a:pPr marL="271463" indent="-271463" eaLnBrk="1" hangingPunct="1">
              <a:spcBef>
                <a:spcPts val="1200"/>
              </a:spcBef>
              <a:buSzPct val="100000"/>
              <a:buFont typeface="Wingdings" panose="05000000000000000000" pitchFamily="2" charset="2"/>
              <a:buChar char="§"/>
            </a:pPr>
            <a:r>
              <a:rPr lang="el-GR" dirty="0" smtClean="0">
                <a:solidFill>
                  <a:srgbClr val="161616"/>
                </a:solidFill>
                <a:ea typeface="Calibri" pitchFamily="34" charset="0"/>
              </a:rPr>
              <a:t>Εάν η </a:t>
            </a:r>
            <a:r>
              <a:rPr lang="el-GR" dirty="0">
                <a:solidFill>
                  <a:srgbClr val="161616"/>
                </a:solidFill>
                <a:ea typeface="Calibri" pitchFamily="34" charset="0"/>
              </a:rPr>
              <a:t>μυϊκή </a:t>
            </a:r>
            <a:r>
              <a:rPr lang="el-GR" dirty="0" smtClean="0">
                <a:solidFill>
                  <a:srgbClr val="161616"/>
                </a:solidFill>
                <a:ea typeface="Calibri" pitchFamily="34" charset="0"/>
              </a:rPr>
              <a:t>ίνα απαντήσει στο ερέθισμα, δηλαδή εάν δημιουργηθεί δυναμικό ενέργειας και μυϊκή σύσπαση, η απάντηση είναι πάντα ίδια ποσοτικά και ποιοτικά.</a:t>
            </a:r>
          </a:p>
          <a:p>
            <a:pPr marL="271463" indent="-271463" eaLnBrk="1" hangingPunct="1">
              <a:spcBef>
                <a:spcPts val="1200"/>
              </a:spcBef>
              <a:buSzPct val="100000"/>
              <a:buFont typeface="Wingdings" panose="05000000000000000000" pitchFamily="2" charset="2"/>
              <a:buChar char="§"/>
            </a:pPr>
            <a:r>
              <a:rPr lang="el-GR" dirty="0" smtClean="0">
                <a:solidFill>
                  <a:srgbClr val="161616"/>
                </a:solidFill>
                <a:ea typeface="Calibri" pitchFamily="34" charset="0"/>
              </a:rPr>
              <a:t>Αφού κάθε </a:t>
            </a:r>
            <a:r>
              <a:rPr lang="el-GR" dirty="0">
                <a:solidFill>
                  <a:srgbClr val="161616"/>
                </a:solidFill>
                <a:ea typeface="Calibri" pitchFamily="34" charset="0"/>
              </a:rPr>
              <a:t>μυϊκή</a:t>
            </a:r>
            <a:r>
              <a:rPr lang="el-GR" dirty="0" smtClean="0">
                <a:solidFill>
                  <a:srgbClr val="161616"/>
                </a:solidFill>
                <a:ea typeface="Calibri" pitchFamily="34" charset="0"/>
              </a:rPr>
              <a:t> ίνα παράγει πάντα το ίδιο έργο, η</a:t>
            </a:r>
            <a:r>
              <a:rPr lang="el-GR" b="1" dirty="0" smtClean="0">
                <a:solidFill>
                  <a:srgbClr val="161616"/>
                </a:solidFill>
                <a:ea typeface="Calibri" pitchFamily="34" charset="0"/>
              </a:rPr>
              <a:t> </a:t>
            </a:r>
            <a:r>
              <a:rPr lang="el-GR" dirty="0" smtClean="0">
                <a:solidFill>
                  <a:srgbClr val="161616"/>
                </a:solidFill>
                <a:ea typeface="Calibri" pitchFamily="34" charset="0"/>
              </a:rPr>
              <a:t>ΚΜ</a:t>
            </a:r>
            <a:r>
              <a:rPr lang="el-GR" b="1" dirty="0" smtClean="0">
                <a:solidFill>
                  <a:srgbClr val="161616"/>
                </a:solidFill>
                <a:ea typeface="Calibri" pitchFamily="34" charset="0"/>
              </a:rPr>
              <a:t> </a:t>
            </a:r>
            <a:r>
              <a:rPr lang="el-GR" dirty="0" smtClean="0">
                <a:solidFill>
                  <a:srgbClr val="161616"/>
                </a:solidFill>
                <a:ea typeface="Calibri" pitchFamily="34" charset="0"/>
              </a:rPr>
              <a:t>μπορεί να αυξήσει την ενεργειακή παροχή μόνο αυξάνοντας τη συχνότητα ενεργοποίησης της.</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tile tx="0" ty="0" sx="100000" sy="100000" flip="none" algn="tl"/>
        </a:blip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eaLnBrk="1" hangingPunct="1">
              <a:defRPr/>
            </a:pPr>
            <a:r>
              <a:rPr lang="el-GR" dirty="0" smtClean="0"/>
              <a:t>Αρχή «Όλου ή Ουδενός» </a:t>
            </a:r>
            <a:r>
              <a:rPr lang="el-GR" baseline="-25000" dirty="0" smtClean="0"/>
              <a:t>[</a:t>
            </a:r>
            <a:r>
              <a:rPr lang="en-US" baseline="-25000" dirty="0" smtClean="0"/>
              <a:t>2</a:t>
            </a:r>
            <a:r>
              <a:rPr lang="el-GR" baseline="-25000" dirty="0" smtClean="0"/>
              <a:t>/2]</a:t>
            </a:r>
            <a:endParaRPr lang="el-GR" baseline="-25000" dirty="0"/>
          </a:p>
        </p:txBody>
      </p:sp>
      <p:sp>
        <p:nvSpPr>
          <p:cNvPr id="28674" name="2 - Θέση περιεχομένου"/>
          <p:cNvSpPr>
            <a:spLocks noGrp="1"/>
          </p:cNvSpPr>
          <p:nvPr>
            <p:ph idx="1"/>
          </p:nvPr>
        </p:nvSpPr>
        <p:spPr>
          <a:xfrm>
            <a:off x="251520" y="1844824"/>
            <a:ext cx="8568952" cy="4678362"/>
          </a:xfrm>
        </p:spPr>
        <p:txBody>
          <a:bodyPr/>
          <a:lstStyle/>
          <a:p>
            <a:pPr marL="271463" indent="-271463" eaLnBrk="1" hangingPunct="1">
              <a:spcBef>
                <a:spcPts val="1200"/>
              </a:spcBef>
              <a:buSzPct val="100000"/>
              <a:buFont typeface="Wingdings" panose="05000000000000000000" pitchFamily="2" charset="2"/>
              <a:buChar char="§"/>
            </a:pPr>
            <a:r>
              <a:rPr lang="el-GR" dirty="0" smtClean="0">
                <a:solidFill>
                  <a:srgbClr val="161616"/>
                </a:solidFill>
                <a:ea typeface="Calibri" pitchFamily="34" charset="0"/>
              </a:rPr>
              <a:t>Η διαβάθμιση της σύσπασης του μυ εξαρτάται από τη χωρική και την </a:t>
            </a:r>
            <a:r>
              <a:rPr lang="el-GR" dirty="0">
                <a:solidFill>
                  <a:srgbClr val="161616"/>
                </a:solidFill>
                <a:ea typeface="Calibri" pitchFamily="34" charset="0"/>
              </a:rPr>
              <a:t>χρονική </a:t>
            </a:r>
            <a:r>
              <a:rPr lang="el-GR" dirty="0" smtClean="0">
                <a:solidFill>
                  <a:srgbClr val="161616"/>
                </a:solidFill>
                <a:ea typeface="Calibri" pitchFamily="34" charset="0"/>
              </a:rPr>
              <a:t>επιστράτευση των ΚΜ:</a:t>
            </a:r>
          </a:p>
          <a:p>
            <a:pPr marL="614363" eaLnBrk="1" hangingPunct="1">
              <a:spcBef>
                <a:spcPts val="1200"/>
              </a:spcBef>
              <a:buFont typeface="Arial" panose="020B0604020202020204" pitchFamily="34" charset="0"/>
              <a:buChar char="•"/>
            </a:pPr>
            <a:r>
              <a:rPr lang="el-GR" dirty="0" smtClean="0">
                <a:solidFill>
                  <a:srgbClr val="161616"/>
                </a:solidFill>
                <a:ea typeface="Calibri" pitchFamily="34" charset="0"/>
              </a:rPr>
              <a:t>Από τον αριθμό ΚΜ που ενεργοποιούνται </a:t>
            </a:r>
            <a:r>
              <a:rPr lang="en-US" dirty="0" smtClean="0">
                <a:solidFill>
                  <a:srgbClr val="161616"/>
                </a:solidFill>
                <a:ea typeface="Calibri" pitchFamily="34" charset="0"/>
              </a:rPr>
              <a:t>(</a:t>
            </a:r>
            <a:r>
              <a:rPr lang="el-GR" dirty="0" smtClean="0">
                <a:solidFill>
                  <a:srgbClr val="161616"/>
                </a:solidFill>
                <a:ea typeface="Calibri" pitchFamily="34" charset="0"/>
              </a:rPr>
              <a:t>πρώτα οι μικρότερες ΚΜ).</a:t>
            </a:r>
          </a:p>
          <a:p>
            <a:pPr marL="614363" eaLnBrk="1" hangingPunct="1">
              <a:spcBef>
                <a:spcPts val="1200"/>
              </a:spcBef>
              <a:buFont typeface="Arial" panose="020B0604020202020204" pitchFamily="34" charset="0"/>
              <a:buChar char="•"/>
            </a:pPr>
            <a:r>
              <a:rPr lang="el-GR" dirty="0" smtClean="0">
                <a:solidFill>
                  <a:srgbClr val="161616"/>
                </a:solidFill>
                <a:ea typeface="Calibri" pitchFamily="34" charset="0"/>
              </a:rPr>
              <a:t>Τη συχνότητα διέγερσης τους (πρώτα οι πιο </a:t>
            </a:r>
            <a:r>
              <a:rPr lang="el-GR" dirty="0">
                <a:solidFill>
                  <a:srgbClr val="161616"/>
                </a:solidFill>
                <a:ea typeface="Calibri" pitchFamily="34" charset="0"/>
              </a:rPr>
              <a:t>αργές </a:t>
            </a:r>
            <a:r>
              <a:rPr lang="el-GR" dirty="0" smtClean="0">
                <a:solidFill>
                  <a:srgbClr val="161616"/>
                </a:solidFill>
                <a:ea typeface="Calibri" pitchFamily="34" charset="0"/>
              </a:rPr>
              <a:t>ΚΜ – </a:t>
            </a:r>
            <a:r>
              <a:rPr lang="el-GR" dirty="0">
                <a:solidFill>
                  <a:srgbClr val="161616"/>
                </a:solidFill>
                <a:ea typeface="Calibri" pitchFamily="34" charset="0"/>
              </a:rPr>
              <a:t>τύπου Ι</a:t>
            </a:r>
            <a:r>
              <a:rPr lang="el-GR" dirty="0" smtClean="0">
                <a:solidFill>
                  <a:srgbClr val="161616"/>
                </a:solidFill>
                <a:ea typeface="Calibri" pitchFamily="34" charset="0"/>
              </a:rPr>
              <a:t>).</a:t>
            </a:r>
          </a:p>
          <a:p>
            <a:pPr marL="614362" eaLnBrk="1" hangingPunct="1">
              <a:spcBef>
                <a:spcPts val="1200"/>
              </a:spcBef>
              <a:buFont typeface="Arial" panose="020B0604020202020204" pitchFamily="34" charset="0"/>
              <a:buChar char="•"/>
            </a:pPr>
            <a:r>
              <a:rPr lang="el-GR" kern="1200" dirty="0">
                <a:solidFill>
                  <a:prstClr val="black"/>
                </a:solidFill>
                <a:latin typeface="Calibri"/>
                <a:cs typeface="+mn-cs"/>
              </a:rPr>
              <a:t>Σε βαλλιστικές κινήσεις αυξάνεται η χρονική επιστράτευση για </a:t>
            </a:r>
            <a:r>
              <a:rPr lang="el-GR" kern="1200" dirty="0" smtClean="0">
                <a:solidFill>
                  <a:prstClr val="black"/>
                </a:solidFill>
                <a:latin typeface="Calibri"/>
                <a:cs typeface="+mn-cs"/>
              </a:rPr>
              <a:t>την επίτευξη </a:t>
            </a:r>
            <a:r>
              <a:rPr lang="el-GR" kern="1200" dirty="0">
                <a:solidFill>
                  <a:prstClr val="black"/>
                </a:solidFill>
                <a:latin typeface="Calibri"/>
                <a:cs typeface="+mn-cs"/>
              </a:rPr>
              <a:t>ταχείας μέγιστης </a:t>
            </a:r>
            <a:r>
              <a:rPr lang="el-GR" kern="1200" dirty="0" smtClean="0">
                <a:solidFill>
                  <a:prstClr val="black"/>
                </a:solidFill>
                <a:latin typeface="Calibri"/>
                <a:cs typeface="+mn-cs"/>
              </a:rPr>
              <a:t>δύναμης.</a:t>
            </a:r>
            <a:endParaRPr lang="el-GR" dirty="0" smtClean="0">
              <a:solidFill>
                <a:srgbClr val="161616"/>
              </a:solidFill>
              <a:ea typeface="Calibri" pitchFamily="34" charset="0"/>
            </a:endParaRPr>
          </a:p>
        </p:txBody>
      </p:sp>
    </p:spTree>
    <p:extLst>
      <p:ext uri="{BB962C8B-B14F-4D97-AF65-F5344CB8AC3E}">
        <p14:creationId xmlns:p14="http://schemas.microsoft.com/office/powerpoint/2010/main" val="895608346"/>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eaLnBrk="1" hangingPunct="1">
              <a:defRPr/>
            </a:pPr>
            <a:r>
              <a:rPr lang="el-GR" dirty="0" smtClean="0"/>
              <a:t>Ηλεκτρομυογράφος </a:t>
            </a:r>
            <a:r>
              <a:rPr lang="el-GR" baseline="-25000" dirty="0" smtClean="0"/>
              <a:t>[1/2]</a:t>
            </a:r>
            <a:endParaRPr lang="el-GR" baseline="-25000" dirty="0"/>
          </a:p>
        </p:txBody>
      </p:sp>
      <p:sp>
        <p:nvSpPr>
          <p:cNvPr id="30722" name="2 - Θέση περιεχομένου"/>
          <p:cNvSpPr>
            <a:spLocks noGrp="1"/>
          </p:cNvSpPr>
          <p:nvPr>
            <p:ph idx="1"/>
          </p:nvPr>
        </p:nvSpPr>
        <p:spPr>
          <a:xfrm>
            <a:off x="457200" y="1701800"/>
            <a:ext cx="8363272" cy="4967560"/>
          </a:xfrm>
        </p:spPr>
        <p:txBody>
          <a:bodyPr/>
          <a:lstStyle/>
          <a:p>
            <a:pPr eaLnBrk="1" hangingPunct="1">
              <a:spcBef>
                <a:spcPts val="1200"/>
              </a:spcBef>
              <a:buSzPct val="100000"/>
              <a:buFont typeface="Wingdings" panose="05000000000000000000" pitchFamily="2" charset="2"/>
              <a:buChar char="§"/>
            </a:pPr>
            <a:r>
              <a:rPr lang="el-GR" b="1" dirty="0" smtClean="0">
                <a:solidFill>
                  <a:srgbClr val="161616"/>
                </a:solidFill>
                <a:ea typeface="Calibri" pitchFamily="34" charset="0"/>
              </a:rPr>
              <a:t>Καταγραφικά ηλεκτρόδια</a:t>
            </a:r>
            <a:r>
              <a:rPr lang="el-GR" dirty="0" smtClean="0">
                <a:solidFill>
                  <a:srgbClr val="161616"/>
                </a:solidFill>
                <a:ea typeface="Calibri" pitchFamily="34" charset="0"/>
              </a:rPr>
              <a:t>: Καταγράφουν τη διαφορά δυναμικού ανάμεσα σε 2 ηλεκτρόδια.</a:t>
            </a:r>
          </a:p>
          <a:p>
            <a:pPr eaLnBrk="1" hangingPunct="1">
              <a:spcBef>
                <a:spcPts val="1200"/>
              </a:spcBef>
              <a:buSzPct val="100000"/>
              <a:buFont typeface="Wingdings" panose="05000000000000000000" pitchFamily="2" charset="2"/>
              <a:buChar char="§"/>
            </a:pPr>
            <a:r>
              <a:rPr lang="el-GR" b="1" dirty="0" smtClean="0">
                <a:solidFill>
                  <a:srgbClr val="161616"/>
                </a:solidFill>
                <a:ea typeface="Calibri" pitchFamily="34" charset="0"/>
              </a:rPr>
              <a:t>Διαφορικός ενισχυτής</a:t>
            </a:r>
            <a:r>
              <a:rPr lang="el-GR" dirty="0" smtClean="0">
                <a:solidFill>
                  <a:srgbClr val="161616"/>
                </a:solidFill>
                <a:ea typeface="Calibri" pitchFamily="34" charset="0"/>
              </a:rPr>
              <a:t>: Ενισχύει τη διαφορά σημάτων μεταξύ ηλεκτροδίων. Τα κοινά σήματα (θόρυβος) αφαιρούνται το ένα από το άλλο και ακυρώνονται.</a:t>
            </a:r>
          </a:p>
          <a:p>
            <a:pPr eaLnBrk="1" hangingPunct="1">
              <a:spcBef>
                <a:spcPts val="1200"/>
              </a:spcBef>
              <a:buSzPct val="100000"/>
              <a:buFont typeface="Wingdings" panose="05000000000000000000" pitchFamily="2" charset="2"/>
              <a:buChar char="§"/>
            </a:pPr>
            <a:r>
              <a:rPr lang="el-GR" b="1" dirty="0" smtClean="0">
                <a:solidFill>
                  <a:srgbClr val="161616"/>
                </a:solidFill>
                <a:ea typeface="Calibri" pitchFamily="34" charset="0"/>
              </a:rPr>
              <a:t>Φίλτρα</a:t>
            </a:r>
            <a:r>
              <a:rPr lang="el-GR" dirty="0" smtClean="0">
                <a:solidFill>
                  <a:srgbClr val="161616"/>
                </a:solidFill>
                <a:ea typeface="Calibri" pitchFamily="34" charset="0"/>
              </a:rPr>
              <a:t>: Αποκόπτουν το πάνω ή κάτω τμήμα του φάσματος συχνοτήτων ενισχυμένων σημάτων.</a:t>
            </a:r>
          </a:p>
          <a:p>
            <a:pPr eaLnBrk="1" hangingPunct="1">
              <a:spcBef>
                <a:spcPts val="1200"/>
              </a:spcBef>
              <a:buSzPct val="100000"/>
              <a:buFont typeface="Wingdings" panose="05000000000000000000" pitchFamily="2" charset="2"/>
              <a:buChar char="§"/>
            </a:pPr>
            <a:r>
              <a:rPr lang="el-GR" b="1" dirty="0" smtClean="0">
                <a:solidFill>
                  <a:srgbClr val="161616"/>
                </a:solidFill>
                <a:ea typeface="Calibri" pitchFamily="34" charset="0"/>
              </a:rPr>
              <a:t>Καθοδικός παλμογράφος</a:t>
            </a:r>
            <a:r>
              <a:rPr lang="el-GR" dirty="0" smtClean="0">
                <a:solidFill>
                  <a:srgbClr val="161616"/>
                </a:solidFill>
                <a:ea typeface="Calibri" pitchFamily="34" charset="0"/>
              </a:rPr>
              <a:t>: Εκτρέπει τη δέσμη ηλεκτρονίων που διατρέχει παράλληλες πλάκες και δημιουργείται εικόνα κυματομορφής.</a:t>
            </a:r>
          </a:p>
          <a:p>
            <a:pPr eaLnBrk="1" hangingPunct="1">
              <a:spcBef>
                <a:spcPts val="1200"/>
              </a:spcBef>
              <a:buSzPct val="100000"/>
              <a:buFont typeface="Wingdings" panose="05000000000000000000" pitchFamily="2" charset="2"/>
              <a:buChar char="§"/>
            </a:pPr>
            <a:r>
              <a:rPr lang="el-GR" b="1" dirty="0" smtClean="0">
                <a:solidFill>
                  <a:srgbClr val="161616"/>
                </a:solidFill>
                <a:ea typeface="Calibri" pitchFamily="34" charset="0"/>
              </a:rPr>
              <a:t>Αναλογικός/Ψηφιακός Μετατροπέας</a:t>
            </a:r>
            <a:r>
              <a:rPr lang="el-GR" dirty="0" smtClean="0">
                <a:solidFill>
                  <a:srgbClr val="161616"/>
                </a:solidFill>
                <a:ea typeface="Calibri" pitchFamily="34" charset="0"/>
              </a:rPr>
              <a:t>: ψηφιοποιεί το αναλογικό σήμα.</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eaLnBrk="1" hangingPunct="1">
              <a:defRPr/>
            </a:pPr>
            <a:r>
              <a:rPr lang="el-GR" dirty="0"/>
              <a:t>Ηλεκτρομυογράφος </a:t>
            </a:r>
            <a:r>
              <a:rPr lang="el-GR" baseline="-25000" dirty="0" smtClean="0"/>
              <a:t>[2/2</a:t>
            </a:r>
            <a:r>
              <a:rPr lang="el-GR" baseline="-25000" dirty="0"/>
              <a:t>]</a:t>
            </a:r>
            <a:endParaRPr lang="el-GR" dirty="0"/>
          </a:p>
        </p:txBody>
      </p:sp>
      <p:pic>
        <p:nvPicPr>
          <p:cNvPr id="31746" name="3 - Θέση περιεχομένου" descr="emg machine.jpg"/>
          <p:cNvPicPr>
            <a:picLocks noGrp="1" noChangeAspect="1"/>
          </p:cNvPicPr>
          <p:nvPr>
            <p:ph idx="1"/>
          </p:nvPr>
        </p:nvPicPr>
        <p:blipFill>
          <a:blip r:embed="rId4"/>
          <a:stretch>
            <a:fillRect/>
          </a:stretch>
        </p:blipFill>
        <p:spPr>
          <a:xfrm>
            <a:off x="457200" y="1726680"/>
            <a:ext cx="8229600" cy="4630189"/>
          </a:xfrm>
          <a:ln w="28575">
            <a:solidFill>
              <a:schemeClr val="accent4">
                <a:lumMod val="25000"/>
              </a:schemeClr>
            </a:solidFill>
          </a:ln>
        </p:spPr>
      </p:pic>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tile tx="0" ty="0" sx="100000" sy="100000" flip="none" algn="tl"/>
        </a:blip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eaLnBrk="1" hangingPunct="1">
              <a:defRPr/>
            </a:pPr>
            <a:r>
              <a:rPr lang="el-GR" dirty="0" smtClean="0"/>
              <a:t>Καταγραφή Δυναμικών Ενέργειας</a:t>
            </a:r>
            <a:endParaRPr lang="el-GR" dirty="0"/>
          </a:p>
        </p:txBody>
      </p:sp>
      <p:sp>
        <p:nvSpPr>
          <p:cNvPr id="32770" name="2 - Θέση περιεχομένου"/>
          <p:cNvSpPr>
            <a:spLocks noGrp="1"/>
          </p:cNvSpPr>
          <p:nvPr>
            <p:ph idx="1"/>
          </p:nvPr>
        </p:nvSpPr>
        <p:spPr>
          <a:xfrm>
            <a:off x="457200" y="1701800"/>
            <a:ext cx="8229600" cy="4679950"/>
          </a:xfrm>
        </p:spPr>
        <p:txBody>
          <a:bodyPr/>
          <a:lstStyle/>
          <a:p>
            <a:pPr eaLnBrk="1" hangingPunct="1">
              <a:spcBef>
                <a:spcPts val="1200"/>
              </a:spcBef>
              <a:buSzPct val="100000"/>
              <a:buFont typeface="Wingdings" panose="05000000000000000000" pitchFamily="2" charset="2"/>
              <a:buChar char="§"/>
            </a:pPr>
            <a:r>
              <a:rPr lang="el-GR" dirty="0" smtClean="0">
                <a:solidFill>
                  <a:srgbClr val="161616"/>
                </a:solidFill>
                <a:ea typeface="Calibri" pitchFamily="34" charset="0"/>
              </a:rPr>
              <a:t>Ενδοκυττάρια καταγραφή. Χρησιμοποιείται για πειραματικές μελέτες.</a:t>
            </a:r>
            <a:endParaRPr lang="el-GR" sz="1000" dirty="0" smtClean="0">
              <a:solidFill>
                <a:srgbClr val="161616"/>
              </a:solidFill>
              <a:ea typeface="Calibri" pitchFamily="34" charset="0"/>
            </a:endParaRPr>
          </a:p>
          <a:p>
            <a:pPr eaLnBrk="1" hangingPunct="1">
              <a:spcBef>
                <a:spcPts val="1200"/>
              </a:spcBef>
              <a:buSzPct val="100000"/>
              <a:buFont typeface="Wingdings" panose="05000000000000000000" pitchFamily="2" charset="2"/>
              <a:buChar char="§"/>
            </a:pPr>
            <a:r>
              <a:rPr lang="el-GR" dirty="0" smtClean="0">
                <a:solidFill>
                  <a:srgbClr val="161616"/>
                </a:solidFill>
                <a:ea typeface="Calibri" pitchFamily="34" charset="0"/>
              </a:rPr>
              <a:t>Εξωκυττάρια καταγραφή. </a:t>
            </a:r>
            <a:r>
              <a:rPr lang="el-GR" dirty="0">
                <a:solidFill>
                  <a:srgbClr val="161616"/>
                </a:solidFill>
                <a:ea typeface="Calibri" pitchFamily="34" charset="0"/>
              </a:rPr>
              <a:t>Διεξάγεται </a:t>
            </a:r>
            <a:r>
              <a:rPr lang="el-GR" dirty="0" smtClean="0">
                <a:solidFill>
                  <a:srgbClr val="161616"/>
                </a:solidFill>
                <a:ea typeface="Calibri" pitchFamily="34" charset="0"/>
              </a:rPr>
              <a:t>είτε με βελονοειδή ενδομυϊκά ηλεκτρόδια είτε επιφανειακά.</a:t>
            </a:r>
          </a:p>
          <a:p>
            <a:pPr marL="533400" indent="-261938" eaLnBrk="1" hangingPunct="1">
              <a:spcBef>
                <a:spcPts val="1200"/>
              </a:spcBef>
              <a:buFont typeface="Arial" panose="020B0604020202020204" pitchFamily="34" charset="0"/>
              <a:buChar char="•"/>
              <a:tabLst>
                <a:tab pos="533400" algn="l"/>
              </a:tabLst>
            </a:pPr>
            <a:r>
              <a:rPr lang="el-GR" dirty="0" smtClean="0">
                <a:solidFill>
                  <a:srgbClr val="161616"/>
                </a:solidFill>
                <a:ea typeface="Calibri" pitchFamily="34" charset="0"/>
              </a:rPr>
              <a:t>Απαιτούνται </a:t>
            </a:r>
            <a:r>
              <a:rPr lang="el-GR" dirty="0">
                <a:solidFill>
                  <a:srgbClr val="161616"/>
                </a:solidFill>
                <a:ea typeface="Calibri" pitchFamily="34" charset="0"/>
              </a:rPr>
              <a:t>δύο ηλεκτρόδια που καταγράφουν τη διαφορά δυναμικού μεταξύ </a:t>
            </a:r>
            <a:r>
              <a:rPr lang="el-GR" dirty="0" smtClean="0">
                <a:solidFill>
                  <a:srgbClr val="161616"/>
                </a:solidFill>
                <a:ea typeface="Calibri" pitchFamily="34" charset="0"/>
              </a:rPr>
              <a:t>τους.</a:t>
            </a:r>
          </a:p>
          <a:p>
            <a:pPr marL="533400" indent="-261938" eaLnBrk="1" hangingPunct="1">
              <a:spcBef>
                <a:spcPts val="1200"/>
              </a:spcBef>
              <a:buFont typeface="Arial" panose="020B0604020202020204" pitchFamily="34" charset="0"/>
              <a:buChar char="•"/>
              <a:tabLst>
                <a:tab pos="533400" algn="l"/>
              </a:tabLst>
            </a:pPr>
            <a:r>
              <a:rPr lang="el-GR" dirty="0" smtClean="0">
                <a:solidFill>
                  <a:srgbClr val="161616"/>
                </a:solidFill>
                <a:ea typeface="Calibri" pitchFamily="34" charset="0"/>
              </a:rPr>
              <a:t>Καταγράφουν εξωκυττάρια ηλεκτρικά ρεύματα που παράγονται κατά τη μετάδοση της διέγερσης κατά μήκος των κυττάρων και μεταδίδονται μέσω των ιστών.</a:t>
            </a:r>
          </a:p>
          <a:p>
            <a:pPr marL="533400" indent="-261938" eaLnBrk="1" hangingPunct="1">
              <a:spcBef>
                <a:spcPts val="1200"/>
              </a:spcBef>
              <a:buFont typeface="Arial" panose="020B0604020202020204" pitchFamily="34" charset="0"/>
              <a:buChar char="•"/>
              <a:tabLst>
                <a:tab pos="533400" algn="l"/>
              </a:tabLst>
            </a:pPr>
            <a:r>
              <a:rPr lang="el-GR" kern="1200" dirty="0">
                <a:solidFill>
                  <a:prstClr val="black"/>
                </a:solidFill>
                <a:latin typeface="Calibri"/>
                <a:cs typeface="+mn-cs"/>
              </a:rPr>
              <a:t>Οι ιστοί που παρεμβάλλονται επηρεάζουν τη μορφολογία και το ύψος των δυναμικών σε σχέση με τις ενδοκυττάριες </a:t>
            </a:r>
            <a:r>
              <a:rPr lang="el-GR" kern="1200" dirty="0" smtClean="0">
                <a:solidFill>
                  <a:prstClr val="black"/>
                </a:solidFill>
                <a:latin typeface="Calibri"/>
                <a:cs typeface="+mn-cs"/>
              </a:rPr>
              <a:t>καταγραφές.</a:t>
            </a:r>
            <a:endParaRPr lang="el-GR" dirty="0" smtClean="0">
              <a:solidFill>
                <a:srgbClr val="161616"/>
              </a:solidFill>
              <a:ea typeface="Calibri" pitchFamily="34"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eaLnBrk="1" hangingPunct="1">
              <a:defRPr/>
            </a:pPr>
            <a:r>
              <a:rPr lang="el-GR" dirty="0"/>
              <a:t>Ηλεκτρόδια</a:t>
            </a:r>
            <a:r>
              <a:rPr lang="el-GR" dirty="0" smtClean="0"/>
              <a:t>: Ομοαξονικό </a:t>
            </a:r>
            <a:r>
              <a:rPr lang="el-GR" dirty="0"/>
              <a:t>βελονοειδές </a:t>
            </a:r>
            <a:r>
              <a:rPr lang="el-GR" baseline="-25000" dirty="0" smtClean="0"/>
              <a:t>[1/2]</a:t>
            </a:r>
            <a:endParaRPr lang="el-GR" baseline="-25000" dirty="0"/>
          </a:p>
        </p:txBody>
      </p:sp>
      <p:sp>
        <p:nvSpPr>
          <p:cNvPr id="34818" name="2 - Θέση περιεχομένου"/>
          <p:cNvSpPr>
            <a:spLocks noGrp="1"/>
          </p:cNvSpPr>
          <p:nvPr>
            <p:ph idx="1"/>
          </p:nvPr>
        </p:nvSpPr>
        <p:spPr>
          <a:xfrm>
            <a:off x="107504" y="1668714"/>
            <a:ext cx="8821613" cy="5000646"/>
          </a:xfrm>
        </p:spPr>
        <p:txBody>
          <a:bodyPr/>
          <a:lstStyle/>
          <a:p>
            <a:pPr eaLnBrk="1" hangingPunct="1">
              <a:spcBef>
                <a:spcPts val="1200"/>
              </a:spcBef>
              <a:buSzPct val="100000"/>
            </a:pPr>
            <a:r>
              <a:rPr lang="en-US" dirty="0">
                <a:solidFill>
                  <a:srgbClr val="161616"/>
                </a:solidFill>
                <a:ea typeface="Calibri" pitchFamily="34" charset="0"/>
              </a:rPr>
              <a:t>Adrian</a:t>
            </a:r>
            <a:r>
              <a:rPr lang="el-GR" dirty="0">
                <a:solidFill>
                  <a:srgbClr val="161616"/>
                </a:solidFill>
                <a:ea typeface="Calibri" pitchFamily="34" charset="0"/>
              </a:rPr>
              <a:t> </a:t>
            </a:r>
            <a:r>
              <a:rPr lang="el-GR" dirty="0" smtClean="0">
                <a:solidFill>
                  <a:srgbClr val="161616"/>
                </a:solidFill>
                <a:ea typeface="Calibri" pitchFamily="34" charset="0"/>
              </a:rPr>
              <a:t>&amp;</a:t>
            </a:r>
            <a:r>
              <a:rPr lang="en-US" dirty="0" smtClean="0">
                <a:solidFill>
                  <a:srgbClr val="161616"/>
                </a:solidFill>
                <a:ea typeface="Calibri" pitchFamily="34" charset="0"/>
              </a:rPr>
              <a:t> </a:t>
            </a:r>
            <a:r>
              <a:rPr lang="en-US" dirty="0" err="1" smtClean="0">
                <a:solidFill>
                  <a:srgbClr val="161616"/>
                </a:solidFill>
                <a:ea typeface="Calibri" pitchFamily="34" charset="0"/>
              </a:rPr>
              <a:t>Bronk</a:t>
            </a:r>
            <a:r>
              <a:rPr lang="el-GR" dirty="0" smtClean="0">
                <a:solidFill>
                  <a:srgbClr val="161616"/>
                </a:solidFill>
                <a:ea typeface="Calibri" pitchFamily="34" charset="0"/>
              </a:rPr>
              <a:t>, 1929: Κατασκευή διπολικού ομοαξονικού βελονοειδούς ηλεκτροδίου:</a:t>
            </a:r>
            <a:endParaRPr lang="el-GR" sz="1000" dirty="0" smtClean="0">
              <a:solidFill>
                <a:srgbClr val="161616"/>
              </a:solidFill>
              <a:ea typeface="Calibri" pitchFamily="34" charset="0"/>
            </a:endParaRPr>
          </a:p>
          <a:p>
            <a:pPr marL="719138" indent="-360363" eaLnBrk="1" hangingPunct="1">
              <a:spcBef>
                <a:spcPts val="1200"/>
              </a:spcBef>
              <a:buSzPct val="100000"/>
              <a:buFont typeface="Wingdings" panose="05000000000000000000" pitchFamily="2" charset="2"/>
              <a:buChar char="§"/>
            </a:pPr>
            <a:r>
              <a:rPr lang="el-GR" dirty="0">
                <a:solidFill>
                  <a:srgbClr val="161616"/>
                </a:solidFill>
                <a:ea typeface="Calibri" pitchFamily="34" charset="0"/>
              </a:rPr>
              <a:t>Διατομή 0,03</a:t>
            </a:r>
            <a:r>
              <a:rPr lang="en-US" dirty="0">
                <a:solidFill>
                  <a:srgbClr val="161616"/>
                </a:solidFill>
                <a:ea typeface="Calibri" pitchFamily="34" charset="0"/>
              </a:rPr>
              <a:t>mm</a:t>
            </a:r>
            <a:r>
              <a:rPr lang="en-US" baseline="30000" dirty="0">
                <a:solidFill>
                  <a:srgbClr val="161616"/>
                </a:solidFill>
                <a:ea typeface="Calibri" pitchFamily="34" charset="0"/>
              </a:rPr>
              <a:t>2</a:t>
            </a:r>
            <a:r>
              <a:rPr lang="el-GR" dirty="0">
                <a:solidFill>
                  <a:srgbClr val="161616"/>
                </a:solidFill>
                <a:ea typeface="Calibri" pitchFamily="34" charset="0"/>
              </a:rPr>
              <a:t>.</a:t>
            </a:r>
          </a:p>
          <a:p>
            <a:pPr marL="719138" indent="-360363" eaLnBrk="1" hangingPunct="1">
              <a:spcBef>
                <a:spcPts val="1200"/>
              </a:spcBef>
              <a:buSzPct val="100000"/>
              <a:buFont typeface="Wingdings" panose="05000000000000000000" pitchFamily="2" charset="2"/>
              <a:buChar char="§"/>
            </a:pPr>
            <a:r>
              <a:rPr lang="el-GR" dirty="0" smtClean="0">
                <a:solidFill>
                  <a:srgbClr val="161616"/>
                </a:solidFill>
                <a:ea typeface="Calibri" pitchFamily="34" charset="0"/>
              </a:rPr>
              <a:t>Μικρή περιοχή ανίχνευσης (2-3 </a:t>
            </a:r>
            <a:r>
              <a:rPr lang="en-US" dirty="0" smtClean="0">
                <a:solidFill>
                  <a:srgbClr val="161616"/>
                </a:solidFill>
                <a:ea typeface="Calibri" pitchFamily="34" charset="0"/>
              </a:rPr>
              <a:t>mm)</a:t>
            </a:r>
            <a:r>
              <a:rPr lang="el-GR" dirty="0" smtClean="0">
                <a:solidFill>
                  <a:srgbClr val="161616"/>
                </a:solidFill>
                <a:ea typeface="Calibri" pitchFamily="34" charset="0"/>
              </a:rPr>
              <a:t>, ανιχνεύει </a:t>
            </a:r>
            <a:r>
              <a:rPr lang="el-GR" dirty="0">
                <a:solidFill>
                  <a:srgbClr val="161616"/>
                </a:solidFill>
                <a:ea typeface="Calibri" pitchFamily="34" charset="0"/>
              </a:rPr>
              <a:t>δραστηριότητα από 5-10 </a:t>
            </a:r>
            <a:r>
              <a:rPr lang="el-GR" dirty="0" smtClean="0">
                <a:solidFill>
                  <a:srgbClr val="161616"/>
                </a:solidFill>
                <a:ea typeface="Calibri" pitchFamily="34" charset="0"/>
              </a:rPr>
              <a:t>ΚΜ.</a:t>
            </a:r>
          </a:p>
          <a:p>
            <a:pPr marL="719138" indent="-360363" eaLnBrk="1" hangingPunct="1">
              <a:spcBef>
                <a:spcPts val="1200"/>
              </a:spcBef>
              <a:buSzPct val="100000"/>
              <a:buFont typeface="Wingdings" panose="05000000000000000000" pitchFamily="2" charset="2"/>
              <a:buChar char="§"/>
            </a:pPr>
            <a:r>
              <a:rPr lang="el-GR" dirty="0" smtClean="0">
                <a:solidFill>
                  <a:srgbClr val="161616"/>
                </a:solidFill>
                <a:ea typeface="Calibri" pitchFamily="34" charset="0"/>
              </a:rPr>
              <a:t>Μετράει τη διαφορά δυναμικού μεταξύ κορυφής πλατινένιου σύρματος (ενεργό ηλεκτρόδιο) και χαλύβδινου τοίχωμα βελόνης (ηλεκτρόδιο αναφοράς). Όταν το ενεργό ηλεκτρόδιο καταγράφει από πιο </a:t>
            </a:r>
            <a:r>
              <a:rPr lang="el-GR" dirty="0" err="1" smtClean="0">
                <a:solidFill>
                  <a:srgbClr val="161616"/>
                </a:solidFill>
                <a:ea typeface="Calibri" pitchFamily="34" charset="0"/>
              </a:rPr>
              <a:t>ηλκεκτροαρνητική</a:t>
            </a:r>
            <a:r>
              <a:rPr lang="el-GR" dirty="0" smtClean="0">
                <a:solidFill>
                  <a:srgbClr val="161616"/>
                </a:solidFill>
                <a:ea typeface="Calibri" pitchFamily="34" charset="0"/>
              </a:rPr>
              <a:t> περιοχή από αυτή του ηλεκτροδίου αναφοράς, τότε τα σήματα έχουν φορά προς τα άνω.</a:t>
            </a:r>
          </a:p>
          <a:p>
            <a:pPr eaLnBrk="1" hangingPunct="1">
              <a:spcBef>
                <a:spcPts val="1200"/>
              </a:spcBef>
            </a:pPr>
            <a:endParaRPr lang="el-GR" dirty="0" smtClean="0">
              <a:solidFill>
                <a:srgbClr val="161616"/>
              </a:solidFill>
              <a:ea typeface="Calibri" pitchFamily="34"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eaLnBrk="1" hangingPunct="1">
              <a:defRPr/>
            </a:pPr>
            <a:r>
              <a:rPr lang="el-GR" dirty="0"/>
              <a:t>Ηλεκτρόδια</a:t>
            </a:r>
            <a:r>
              <a:rPr lang="el-GR" dirty="0" smtClean="0"/>
              <a:t>: Ομοαξονικό </a:t>
            </a:r>
            <a:r>
              <a:rPr lang="el-GR" dirty="0"/>
              <a:t>βελονοειδές </a:t>
            </a:r>
            <a:r>
              <a:rPr lang="el-GR" baseline="-25000" dirty="0" smtClean="0"/>
              <a:t>[2/2]</a:t>
            </a:r>
            <a:endParaRPr lang="el-GR" baseline="-25000" dirty="0"/>
          </a:p>
        </p:txBody>
      </p:sp>
      <p:sp>
        <p:nvSpPr>
          <p:cNvPr id="34818" name="2 - Θέση περιεχομένου"/>
          <p:cNvSpPr>
            <a:spLocks noGrp="1"/>
          </p:cNvSpPr>
          <p:nvPr>
            <p:ph idx="1"/>
          </p:nvPr>
        </p:nvSpPr>
        <p:spPr>
          <a:xfrm>
            <a:off x="323529" y="1668714"/>
            <a:ext cx="8568952" cy="4352574"/>
          </a:xfrm>
        </p:spPr>
        <p:txBody>
          <a:bodyPr/>
          <a:lstStyle/>
          <a:p>
            <a:pPr eaLnBrk="1" hangingPunct="1">
              <a:spcBef>
                <a:spcPts val="1800"/>
              </a:spcBef>
              <a:buSzPct val="100000"/>
              <a:buFont typeface="Wingdings" panose="05000000000000000000" pitchFamily="2" charset="2"/>
              <a:buChar char="§"/>
            </a:pPr>
            <a:r>
              <a:rPr lang="el-GR" dirty="0" smtClean="0">
                <a:solidFill>
                  <a:srgbClr val="161616"/>
                </a:solidFill>
                <a:ea typeface="Calibri" pitchFamily="34" charset="0"/>
              </a:rPr>
              <a:t>Το </a:t>
            </a:r>
            <a:r>
              <a:rPr lang="el-GR" dirty="0" smtClean="0">
                <a:solidFill>
                  <a:srgbClr val="DADADA">
                    <a:lumMod val="10000"/>
                  </a:srgbClr>
                </a:solidFill>
              </a:rPr>
              <a:t>δυναμικό ενέργειας </a:t>
            </a:r>
            <a:r>
              <a:rPr lang="el-GR" dirty="0">
                <a:solidFill>
                  <a:srgbClr val="DADADA">
                    <a:lumMod val="10000"/>
                  </a:srgbClr>
                </a:solidFill>
              </a:rPr>
              <a:t>της </a:t>
            </a:r>
            <a:r>
              <a:rPr lang="el-GR" dirty="0" smtClean="0">
                <a:solidFill>
                  <a:srgbClr val="DADADA">
                    <a:lumMod val="10000"/>
                  </a:srgbClr>
                </a:solidFill>
              </a:rPr>
              <a:t>κινητικής μονάδας</a:t>
            </a:r>
            <a:r>
              <a:rPr lang="el-GR" dirty="0" smtClean="0">
                <a:solidFill>
                  <a:srgbClr val="161616"/>
                </a:solidFill>
                <a:ea typeface="Calibri" pitchFamily="34" charset="0"/>
              </a:rPr>
              <a:t> (ΔΚΜ) που καταγράφεται προέρχεται από άθροιση ΔΕ μέρους μυϊκών ινών που την αποτελούν. Οι μυϊκές ίνες που είναι αρκετά μακριά από καταγραφική επιφάνεια οδηγούν σε καταγραφή σήματος αμελητέου ύψους και δεν συνεισφέρουν στο συνολικό ύψος.</a:t>
            </a:r>
            <a:endParaRPr lang="el-GR" sz="800" dirty="0" smtClean="0">
              <a:solidFill>
                <a:srgbClr val="161616"/>
              </a:solidFill>
              <a:ea typeface="Calibri" pitchFamily="34" charset="0"/>
            </a:endParaRPr>
          </a:p>
          <a:p>
            <a:pPr eaLnBrk="1" hangingPunct="1">
              <a:spcBef>
                <a:spcPts val="1800"/>
              </a:spcBef>
              <a:buSzPct val="100000"/>
              <a:buFont typeface="Wingdings" panose="05000000000000000000" pitchFamily="2" charset="2"/>
              <a:buChar char="§"/>
            </a:pPr>
            <a:r>
              <a:rPr lang="el-GR" dirty="0" smtClean="0">
                <a:solidFill>
                  <a:srgbClr val="161616"/>
                </a:solidFill>
                <a:ea typeface="Calibri" pitchFamily="34" charset="0"/>
              </a:rPr>
              <a:t>Το αιχμηρό τμήμα του σήματος καθορίζεται από 2-12 μυϊκές ίνες που βρίσκονται εντός καταγραφικής περιοχής. Τα όρια του δυναμικού καθορίζονται από περισσότερα δυναμικά που έπονται ή προηγούνται των κεντρικών.</a:t>
            </a:r>
            <a:endParaRPr lang="el-GR" sz="800" dirty="0" smtClean="0">
              <a:solidFill>
                <a:srgbClr val="161616"/>
              </a:solidFill>
              <a:ea typeface="Calibri" pitchFamily="34" charset="0"/>
            </a:endParaRPr>
          </a:p>
          <a:p>
            <a:pPr eaLnBrk="1" hangingPunct="1">
              <a:spcBef>
                <a:spcPts val="1800"/>
              </a:spcBef>
              <a:buSzPct val="100000"/>
              <a:buFont typeface="Wingdings" panose="05000000000000000000" pitchFamily="2" charset="2"/>
              <a:buChar char="§"/>
            </a:pPr>
            <a:r>
              <a:rPr lang="el-GR" dirty="0" smtClean="0">
                <a:solidFill>
                  <a:srgbClr val="161616"/>
                </a:solidFill>
                <a:ea typeface="Calibri" pitchFamily="34" charset="0"/>
              </a:rPr>
              <a:t> Όσο ↓ το εμβαδό άκρου ηλεκτροδίου, τόσο ↑ ύψος ΔΚΜ.</a:t>
            </a:r>
          </a:p>
        </p:txBody>
      </p:sp>
    </p:spTree>
    <p:extLst>
      <p:ext uri="{BB962C8B-B14F-4D97-AF65-F5344CB8AC3E}">
        <p14:creationId xmlns:p14="http://schemas.microsoft.com/office/powerpoint/2010/main" val="2606109428"/>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eaLnBrk="1" hangingPunct="1">
              <a:defRPr/>
            </a:pPr>
            <a:r>
              <a:rPr lang="el-GR" dirty="0"/>
              <a:t>Ηλεκτρόδια</a:t>
            </a:r>
            <a:r>
              <a:rPr lang="el-GR" dirty="0" smtClean="0"/>
              <a:t>: Επιφανειακά </a:t>
            </a:r>
            <a:r>
              <a:rPr lang="el-GR" baseline="-25000" dirty="0" smtClean="0"/>
              <a:t>[1/2]</a:t>
            </a:r>
            <a:endParaRPr lang="el-GR" baseline="-25000" dirty="0"/>
          </a:p>
        </p:txBody>
      </p:sp>
      <p:sp>
        <p:nvSpPr>
          <p:cNvPr id="35842" name="2 - Θέση περιεχομένου"/>
          <p:cNvSpPr>
            <a:spLocks noGrp="1"/>
          </p:cNvSpPr>
          <p:nvPr>
            <p:ph idx="1"/>
          </p:nvPr>
        </p:nvSpPr>
        <p:spPr>
          <a:xfrm>
            <a:off x="467544" y="1628800"/>
            <a:ext cx="8363272" cy="4897437"/>
          </a:xfrm>
        </p:spPr>
        <p:txBody>
          <a:bodyPr/>
          <a:lstStyle/>
          <a:p>
            <a:pPr eaLnBrk="1" hangingPunct="1">
              <a:spcBef>
                <a:spcPts val="1200"/>
              </a:spcBef>
              <a:buSzPct val="100000"/>
            </a:pPr>
            <a:r>
              <a:rPr lang="el-GR" dirty="0" smtClean="0">
                <a:solidFill>
                  <a:srgbClr val="161616"/>
                </a:solidFill>
                <a:ea typeface="Calibri" pitchFamily="34" charset="0"/>
              </a:rPr>
              <a:t>Τα </a:t>
            </a:r>
            <a:r>
              <a:rPr lang="el-GR" b="1" dirty="0" smtClean="0">
                <a:solidFill>
                  <a:srgbClr val="161616"/>
                </a:solidFill>
                <a:ea typeface="Calibri" pitchFamily="34" charset="0"/>
              </a:rPr>
              <a:t>επιφανειακά ηλεκτρόδια </a:t>
            </a:r>
            <a:r>
              <a:rPr lang="el-GR" dirty="0" smtClean="0">
                <a:solidFill>
                  <a:srgbClr val="161616"/>
                </a:solidFill>
                <a:ea typeface="Calibri" pitchFamily="34" charset="0"/>
              </a:rPr>
              <a:t>καταγράφουν μαζική ηλεκτρική δραστηριότητα μυός. </a:t>
            </a:r>
            <a:endParaRPr lang="el-GR" sz="1200" dirty="0" smtClean="0">
              <a:solidFill>
                <a:srgbClr val="161616"/>
              </a:solidFill>
              <a:ea typeface="Calibri" pitchFamily="34" charset="0"/>
            </a:endParaRPr>
          </a:p>
          <a:p>
            <a:pPr eaLnBrk="1" hangingPunct="1">
              <a:spcBef>
                <a:spcPts val="1200"/>
              </a:spcBef>
              <a:buSzPct val="100000"/>
            </a:pPr>
            <a:r>
              <a:rPr lang="el-GR" dirty="0" smtClean="0">
                <a:solidFill>
                  <a:srgbClr val="161616"/>
                </a:solidFill>
                <a:ea typeface="Calibri" pitchFamily="34" charset="0"/>
              </a:rPr>
              <a:t>Είναι ακατάλληλα για διαγνωστικούς σκοπούς γιατί δεν ανιχνεύουν παθολογικά δυναμικά που παράγονται από μεμονωμένες μυϊκές ίνες ούτε παθολογικά μορφολογικά χαρακτηριστικά ΔΚΜ (μυς και δέρμα λειτουργούν ως φίλτρα που αποκόπτουν υψηλές συχνότητες-αιχμηρά στοιχεία).</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eaLnBrk="1" hangingPunct="1">
              <a:defRPr/>
            </a:pPr>
            <a:r>
              <a:rPr lang="el-GR" dirty="0" smtClean="0"/>
              <a:t>Ηλεκτρόδια: </a:t>
            </a:r>
            <a:r>
              <a:rPr lang="el-GR" dirty="0"/>
              <a:t>Επιφανειακά </a:t>
            </a:r>
            <a:r>
              <a:rPr lang="el-GR" baseline="-25000" dirty="0" smtClean="0"/>
              <a:t>[2/2]</a:t>
            </a:r>
            <a:endParaRPr lang="el-GR" baseline="-25000" dirty="0"/>
          </a:p>
        </p:txBody>
      </p:sp>
      <p:sp>
        <p:nvSpPr>
          <p:cNvPr id="35842" name="2 - Θέση περιεχομένου"/>
          <p:cNvSpPr>
            <a:spLocks noGrp="1"/>
          </p:cNvSpPr>
          <p:nvPr>
            <p:ph idx="1"/>
          </p:nvPr>
        </p:nvSpPr>
        <p:spPr>
          <a:xfrm>
            <a:off x="457200" y="1627907"/>
            <a:ext cx="8229600" cy="4897437"/>
          </a:xfrm>
        </p:spPr>
        <p:txBody>
          <a:bodyPr/>
          <a:lstStyle/>
          <a:p>
            <a:pPr eaLnBrk="1" hangingPunct="1">
              <a:spcBef>
                <a:spcPts val="1200"/>
              </a:spcBef>
              <a:buSzPct val="100000"/>
              <a:buFont typeface="Wingdings" panose="05000000000000000000" pitchFamily="2" charset="2"/>
              <a:buChar char="§"/>
            </a:pPr>
            <a:r>
              <a:rPr lang="el-GR" b="1" dirty="0" smtClean="0">
                <a:solidFill>
                  <a:srgbClr val="161616"/>
                </a:solidFill>
                <a:ea typeface="Calibri" pitchFamily="34" charset="0"/>
              </a:rPr>
              <a:t>Μονοπολικό βελονοειδές. </a:t>
            </a:r>
            <a:r>
              <a:rPr lang="el-GR" dirty="0" smtClean="0">
                <a:solidFill>
                  <a:srgbClr val="161616"/>
                </a:solidFill>
                <a:ea typeface="Calibri" pitchFamily="34" charset="0"/>
              </a:rPr>
              <a:t>Χρησιμοποιείται ως ενεργό ηλεκτρόδιο. Το ηλεκτρόδιο αναφοράς είναι ή ένα άλλο μονοπολικό ή άλλο επιφανειακό.</a:t>
            </a:r>
          </a:p>
          <a:p>
            <a:pPr eaLnBrk="1" hangingPunct="1">
              <a:spcBef>
                <a:spcPts val="1200"/>
              </a:spcBef>
              <a:buSzPct val="100000"/>
              <a:buFont typeface="Wingdings" panose="05000000000000000000" pitchFamily="2" charset="2"/>
              <a:buChar char="§"/>
            </a:pPr>
            <a:r>
              <a:rPr lang="el-GR" b="1" dirty="0" smtClean="0">
                <a:solidFill>
                  <a:srgbClr val="161616"/>
                </a:solidFill>
                <a:ea typeface="Calibri" pitchFamily="34" charset="0"/>
              </a:rPr>
              <a:t>Ηλεκτρόδιο μονήρους</a:t>
            </a:r>
            <a:r>
              <a:rPr lang="el-GR" dirty="0" smtClean="0">
                <a:solidFill>
                  <a:srgbClr val="161616"/>
                </a:solidFill>
                <a:ea typeface="Calibri" pitchFamily="34" charset="0"/>
              </a:rPr>
              <a:t> </a:t>
            </a:r>
            <a:r>
              <a:rPr lang="el-GR" b="1" dirty="0" smtClean="0">
                <a:solidFill>
                  <a:srgbClr val="161616"/>
                </a:solidFill>
                <a:ea typeface="Calibri" pitchFamily="34" charset="0"/>
              </a:rPr>
              <a:t>μυϊκής ίνας</a:t>
            </a:r>
            <a:r>
              <a:rPr lang="el-GR" dirty="0" smtClean="0">
                <a:solidFill>
                  <a:srgbClr val="161616"/>
                </a:solidFill>
                <a:ea typeface="Calibri" pitchFamily="34" charset="0"/>
              </a:rPr>
              <a:t>: βελονοειδές, μικρή καταγραφική επιφάνεια (25</a:t>
            </a:r>
            <a:r>
              <a:rPr lang="el-GR" i="1" dirty="0" smtClean="0">
                <a:solidFill>
                  <a:srgbClr val="161616"/>
                </a:solidFill>
                <a:ea typeface="Calibri" pitchFamily="34" charset="0"/>
              </a:rPr>
              <a:t>μ</a:t>
            </a:r>
            <a:r>
              <a:rPr lang="el-GR" dirty="0" smtClean="0">
                <a:solidFill>
                  <a:srgbClr val="161616"/>
                </a:solidFill>
                <a:ea typeface="Calibri" pitchFamily="34" charset="0"/>
              </a:rPr>
              <a:t>) στο πλάι της βελόνας και καταγραφική περιοχή ημισφαιρική 300</a:t>
            </a:r>
            <a:r>
              <a:rPr lang="el-GR" i="1" dirty="0" smtClean="0">
                <a:solidFill>
                  <a:srgbClr val="161616"/>
                </a:solidFill>
                <a:ea typeface="Calibri" pitchFamily="34" charset="0"/>
              </a:rPr>
              <a:t>μ</a:t>
            </a:r>
            <a:r>
              <a:rPr lang="el-GR" dirty="0" smtClean="0">
                <a:solidFill>
                  <a:srgbClr val="161616"/>
                </a:solidFill>
                <a:ea typeface="Calibri" pitchFamily="34" charset="0"/>
              </a:rPr>
              <a:t> που αντιστοιχεί σε 1-2 μυϊκές ίνες ίδιας ΚΜ. Υπολογίζεται η </a:t>
            </a:r>
            <a:r>
              <a:rPr lang="el-GR" dirty="0" err="1" smtClean="0">
                <a:solidFill>
                  <a:srgbClr val="161616"/>
                </a:solidFill>
                <a:ea typeface="Calibri" pitchFamily="34" charset="0"/>
              </a:rPr>
              <a:t>χρονοδιακύμανση</a:t>
            </a:r>
            <a:r>
              <a:rPr lang="el-GR" dirty="0" smtClean="0">
                <a:solidFill>
                  <a:srgbClr val="161616"/>
                </a:solidFill>
                <a:ea typeface="Calibri" pitchFamily="34" charset="0"/>
              </a:rPr>
              <a:t> δυναμικών  μυϊκών ινών ίδιας ΚΜ.</a:t>
            </a:r>
          </a:p>
          <a:p>
            <a:pPr eaLnBrk="1" hangingPunct="1">
              <a:spcBef>
                <a:spcPts val="1200"/>
              </a:spcBef>
              <a:buSzPct val="100000"/>
              <a:buFont typeface="Wingdings" panose="05000000000000000000" pitchFamily="2" charset="2"/>
              <a:buChar char="§"/>
            </a:pPr>
            <a:r>
              <a:rPr lang="el-GR" b="1" dirty="0" smtClean="0">
                <a:solidFill>
                  <a:srgbClr val="161616"/>
                </a:solidFill>
                <a:ea typeface="Calibri" pitchFamily="34" charset="0"/>
              </a:rPr>
              <a:t>ΜΑΚΡΟ. </a:t>
            </a:r>
            <a:r>
              <a:rPr lang="el-GR" dirty="0" smtClean="0">
                <a:solidFill>
                  <a:srgbClr val="161616"/>
                </a:solidFill>
                <a:ea typeface="Calibri" pitchFamily="34" charset="0"/>
              </a:rPr>
              <a:t>Είναι τροποποιημένο ηλεκτρόδιο μονήρους μυϊκής ίνας. Κατά την εκούσια σύσπαση με </a:t>
            </a:r>
            <a:r>
              <a:rPr lang="en-US" dirty="0" smtClean="0">
                <a:solidFill>
                  <a:srgbClr val="161616"/>
                </a:solidFill>
                <a:ea typeface="Calibri" pitchFamily="34" charset="0"/>
              </a:rPr>
              <a:t>trigger </a:t>
            </a:r>
            <a:r>
              <a:rPr lang="el-GR" dirty="0" smtClean="0">
                <a:solidFill>
                  <a:srgbClr val="161616"/>
                </a:solidFill>
                <a:ea typeface="Calibri" pitchFamily="34" charset="0"/>
              </a:rPr>
              <a:t>ΔΕ μίας μυϊκής ίνας, υπολογίζεται με </a:t>
            </a:r>
            <a:r>
              <a:rPr lang="en-US" dirty="0" smtClean="0">
                <a:solidFill>
                  <a:srgbClr val="161616"/>
                </a:solidFill>
                <a:ea typeface="Calibri" pitchFamily="34" charset="0"/>
              </a:rPr>
              <a:t>averaging</a:t>
            </a:r>
            <a:r>
              <a:rPr lang="el-GR" dirty="0" smtClean="0">
                <a:solidFill>
                  <a:srgbClr val="161616"/>
                </a:solidFill>
                <a:ea typeface="Calibri" pitchFamily="34" charset="0"/>
              </a:rPr>
              <a:t> το πλήθος και το μέγεθος μυϊκών ινών μιας ΚΜ.</a:t>
            </a:r>
          </a:p>
        </p:txBody>
      </p:sp>
    </p:spTree>
    <p:extLst>
      <p:ext uri="{BB962C8B-B14F-4D97-AF65-F5344CB8AC3E}">
        <p14:creationId xmlns:p14="http://schemas.microsoft.com/office/powerpoint/2010/main" val="1732808913"/>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500063" y="214313"/>
            <a:ext cx="8229600" cy="936625"/>
          </a:xfrm>
        </p:spPr>
        <p:txBody>
          <a:bodyPr/>
          <a:lstStyle/>
          <a:p>
            <a:pPr eaLnBrk="1" hangingPunct="1">
              <a:defRPr/>
            </a:pPr>
            <a:r>
              <a:rPr lang="el-GR" dirty="0" smtClean="0"/>
              <a:t>ΗΜΓ Καταγραφή </a:t>
            </a:r>
            <a:r>
              <a:rPr lang="el-GR" sz="2800" dirty="0" smtClean="0"/>
              <a:t/>
            </a:r>
            <a:br>
              <a:rPr lang="el-GR" sz="2800" dirty="0" smtClean="0"/>
            </a:br>
            <a:r>
              <a:rPr lang="el-GR" sz="3200" dirty="0"/>
              <a:t>Β</a:t>
            </a:r>
            <a:r>
              <a:rPr lang="el-GR" sz="3200" dirty="0" smtClean="0"/>
              <a:t>ελονοειδή</a:t>
            </a:r>
            <a:r>
              <a:rPr lang="en-US" sz="3200" dirty="0" smtClean="0"/>
              <a:t> vs</a:t>
            </a:r>
            <a:r>
              <a:rPr lang="el-GR" sz="3200" dirty="0" smtClean="0"/>
              <a:t> Επιφανειακά Ηλεκτρόδια</a:t>
            </a:r>
            <a:endParaRPr lang="el-GR" sz="3200" dirty="0"/>
          </a:p>
        </p:txBody>
      </p:sp>
      <p:pic>
        <p:nvPicPr>
          <p:cNvPr id="36866" name="3 - Θέση περιεχομένου" descr="2 channel needle vs surface IP.jpg"/>
          <p:cNvPicPr>
            <a:picLocks noGrp="1" noChangeAspect="1"/>
          </p:cNvPicPr>
          <p:nvPr>
            <p:ph idx="1"/>
          </p:nvPr>
        </p:nvPicPr>
        <p:blipFill>
          <a:blip r:embed="rId4"/>
          <a:stretch>
            <a:fillRect/>
          </a:stretch>
        </p:blipFill>
        <p:spPr>
          <a:xfrm>
            <a:off x="457200" y="1726680"/>
            <a:ext cx="8229600" cy="4630189"/>
          </a:xfrm>
          <a:ln w="28575">
            <a:solidFill>
              <a:schemeClr val="accent4">
                <a:lumMod val="25000"/>
              </a:schemeClr>
            </a:solidFill>
          </a:ln>
        </p:spPr>
      </p:pic>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tile tx="0" ty="0" sx="100000" sy="100000" flip="none" algn="tl"/>
        </a:blip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eaLnBrk="1" hangingPunct="1">
              <a:defRPr/>
            </a:pPr>
            <a:r>
              <a:rPr lang="el-GR" dirty="0" smtClean="0"/>
              <a:t>Θεματική Ενότητα 12</a:t>
            </a:r>
            <a:endParaRPr lang="el-GR" dirty="0"/>
          </a:p>
        </p:txBody>
      </p:sp>
      <p:sp>
        <p:nvSpPr>
          <p:cNvPr id="20482" name="2 - Θέση περιεχομένου"/>
          <p:cNvSpPr>
            <a:spLocks noGrp="1"/>
          </p:cNvSpPr>
          <p:nvPr>
            <p:ph idx="1"/>
          </p:nvPr>
        </p:nvSpPr>
        <p:spPr>
          <a:xfrm>
            <a:off x="539552" y="1700808"/>
            <a:ext cx="7920880" cy="4679950"/>
          </a:xfrm>
        </p:spPr>
        <p:txBody>
          <a:bodyPr/>
          <a:lstStyle/>
          <a:p>
            <a:pPr marL="87312" indent="0" algn="ctr" defTabSz="533400" eaLnBrk="1" hangingPunct="1">
              <a:spcAft>
                <a:spcPts val="1800"/>
              </a:spcAft>
              <a:buSzPct val="100000"/>
              <a:buNone/>
            </a:pPr>
            <a:r>
              <a:rPr lang="el-GR" sz="4000" b="1" dirty="0" err="1" smtClean="0">
                <a:solidFill>
                  <a:srgbClr val="990033"/>
                </a:solidFill>
                <a:effectLst>
                  <a:outerShdw blurRad="38100" dist="38100" dir="2700000" algn="tl">
                    <a:srgbClr val="000000">
                      <a:alpha val="43137"/>
                    </a:srgbClr>
                  </a:outerShdw>
                </a:effectLst>
                <a:ea typeface="Calibri" pitchFamily="34" charset="0"/>
              </a:rPr>
              <a:t>Ηλεκτρομυογραφία</a:t>
            </a:r>
            <a:endParaRPr lang="el-GR" sz="4000" b="1" dirty="0" smtClean="0">
              <a:solidFill>
                <a:srgbClr val="990033"/>
              </a:solidFill>
              <a:effectLst>
                <a:outerShdw blurRad="38100" dist="38100" dir="2700000" algn="tl">
                  <a:srgbClr val="000000">
                    <a:alpha val="43137"/>
                  </a:srgbClr>
                </a:outerShdw>
              </a:effectLst>
              <a:ea typeface="Calibri" pitchFamily="34" charset="0"/>
            </a:endParaRPr>
          </a:p>
          <a:p>
            <a:pPr marL="430212" defTabSz="533400" eaLnBrk="1" hangingPunct="1">
              <a:spcBef>
                <a:spcPts val="1200"/>
              </a:spcBef>
              <a:buClrTx/>
              <a:buSzPct val="100000"/>
              <a:buFont typeface="Wingdings" panose="05000000000000000000" pitchFamily="2" charset="2"/>
              <a:buChar char="§"/>
            </a:pPr>
            <a:r>
              <a:rPr lang="el-GR" sz="2400" b="1" dirty="0" smtClean="0">
                <a:solidFill>
                  <a:srgbClr val="000000"/>
                </a:solidFill>
                <a:ea typeface="Calibri" pitchFamily="34" charset="0"/>
              </a:rPr>
              <a:t>Βασικές Αρχές Νευροφυσιολογίας</a:t>
            </a:r>
          </a:p>
          <a:p>
            <a:pPr marL="430212" defTabSz="533400" eaLnBrk="1" hangingPunct="1">
              <a:spcBef>
                <a:spcPts val="1200"/>
              </a:spcBef>
              <a:buClrTx/>
              <a:buSzPct val="100000"/>
              <a:buFont typeface="Wingdings" panose="05000000000000000000" pitchFamily="2" charset="2"/>
              <a:buChar char="§"/>
            </a:pPr>
            <a:r>
              <a:rPr lang="el-GR" sz="2400" b="1" dirty="0" smtClean="0">
                <a:solidFill>
                  <a:srgbClr val="000000"/>
                </a:solidFill>
                <a:ea typeface="Calibri" pitchFamily="34" charset="0"/>
              </a:rPr>
              <a:t>Ηλεκτρομυογράφος</a:t>
            </a:r>
          </a:p>
          <a:p>
            <a:pPr marL="430212" defTabSz="533400" eaLnBrk="1" hangingPunct="1">
              <a:spcBef>
                <a:spcPts val="1200"/>
              </a:spcBef>
              <a:buClrTx/>
              <a:buSzPct val="100000"/>
              <a:buFont typeface="Wingdings" panose="05000000000000000000" pitchFamily="2" charset="2"/>
              <a:buChar char="§"/>
            </a:pPr>
            <a:r>
              <a:rPr lang="el-GR" sz="2400" b="1" dirty="0" smtClean="0">
                <a:solidFill>
                  <a:srgbClr val="000000"/>
                </a:solidFill>
                <a:ea typeface="Calibri" pitchFamily="34" charset="0"/>
              </a:rPr>
              <a:t>Ηλεκτρόδια</a:t>
            </a:r>
          </a:p>
          <a:p>
            <a:pPr marL="430212" defTabSz="533400" eaLnBrk="1" hangingPunct="1">
              <a:spcBef>
                <a:spcPts val="1200"/>
              </a:spcBef>
              <a:buClrTx/>
              <a:buSzPct val="100000"/>
              <a:buFont typeface="Wingdings" panose="05000000000000000000" pitchFamily="2" charset="2"/>
              <a:buChar char="§"/>
            </a:pPr>
            <a:r>
              <a:rPr lang="el-GR" sz="2400" b="1" dirty="0" smtClean="0">
                <a:solidFill>
                  <a:srgbClr val="000000"/>
                </a:solidFill>
                <a:ea typeface="Calibri" pitchFamily="34" charset="0"/>
              </a:rPr>
              <a:t>Τεχνική Ηλεκτρομυογραφίας</a:t>
            </a:r>
          </a:p>
          <a:p>
            <a:pPr marL="430212" defTabSz="533400" eaLnBrk="1" hangingPunct="1">
              <a:spcBef>
                <a:spcPts val="1200"/>
              </a:spcBef>
              <a:buClrTx/>
              <a:buSzPct val="100000"/>
              <a:buFont typeface="Wingdings" panose="05000000000000000000" pitchFamily="2" charset="2"/>
              <a:buChar char="§"/>
            </a:pPr>
            <a:r>
              <a:rPr lang="el-GR" sz="2400" b="1" dirty="0" smtClean="0">
                <a:solidFill>
                  <a:srgbClr val="000000"/>
                </a:solidFill>
                <a:ea typeface="Calibri" pitchFamily="34" charset="0"/>
              </a:rPr>
              <a:t>Φυσιολογικό Ηλεκτρομυογράφημα</a:t>
            </a:r>
          </a:p>
          <a:p>
            <a:pPr marL="430212" defTabSz="533400" eaLnBrk="1" hangingPunct="1">
              <a:spcBef>
                <a:spcPts val="1200"/>
              </a:spcBef>
              <a:buClrTx/>
              <a:buSzPct val="100000"/>
              <a:buFont typeface="Wingdings" panose="05000000000000000000" pitchFamily="2" charset="2"/>
              <a:buChar char="§"/>
            </a:pPr>
            <a:r>
              <a:rPr lang="el-GR" sz="2400" b="1" dirty="0" smtClean="0">
                <a:solidFill>
                  <a:srgbClr val="000000"/>
                </a:solidFill>
                <a:ea typeface="Calibri" pitchFamily="34" charset="0"/>
              </a:rPr>
              <a:t>Παθολογικό Ηλεκτρομυογράφημα</a:t>
            </a:r>
          </a:p>
        </p:txBody>
      </p:sp>
    </p:spTree>
    <p:extLst>
      <p:ext uri="{BB962C8B-B14F-4D97-AF65-F5344CB8AC3E}">
        <p14:creationId xmlns:p14="http://schemas.microsoft.com/office/powerpoint/2010/main" val="2563428660"/>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eaLnBrk="1" hangingPunct="1">
              <a:defRPr/>
            </a:pPr>
            <a:r>
              <a:rPr lang="el-GR" dirty="0" smtClean="0"/>
              <a:t>Τεχνική Ηλεκτρομυογραφήματος</a:t>
            </a:r>
            <a:endParaRPr lang="el-GR" dirty="0"/>
          </a:p>
        </p:txBody>
      </p:sp>
      <p:sp>
        <p:nvSpPr>
          <p:cNvPr id="37890" name="2 - Θέση περιεχομένου"/>
          <p:cNvSpPr>
            <a:spLocks noGrp="1"/>
          </p:cNvSpPr>
          <p:nvPr>
            <p:ph idx="1"/>
          </p:nvPr>
        </p:nvSpPr>
        <p:spPr>
          <a:xfrm>
            <a:off x="144016" y="1484313"/>
            <a:ext cx="9036496" cy="4897437"/>
          </a:xfrm>
        </p:spPr>
        <p:txBody>
          <a:bodyPr/>
          <a:lstStyle/>
          <a:p>
            <a:pPr eaLnBrk="1" hangingPunct="1">
              <a:buSzPct val="100000"/>
              <a:buFont typeface="Wingdings" panose="05000000000000000000" pitchFamily="2" charset="2"/>
              <a:buChar char="§"/>
            </a:pPr>
            <a:r>
              <a:rPr lang="el-GR" dirty="0" smtClean="0">
                <a:solidFill>
                  <a:srgbClr val="161616"/>
                </a:solidFill>
                <a:ea typeface="Calibri" pitchFamily="34" charset="0"/>
              </a:rPr>
              <a:t>Δυναμική εξέταση</a:t>
            </a:r>
            <a:r>
              <a:rPr lang="en-US" dirty="0" smtClean="0">
                <a:solidFill>
                  <a:srgbClr val="161616"/>
                </a:solidFill>
                <a:ea typeface="Calibri" pitchFamily="34" charset="0"/>
              </a:rPr>
              <a:t> </a:t>
            </a:r>
            <a:r>
              <a:rPr lang="el-GR" dirty="0" smtClean="0">
                <a:solidFill>
                  <a:srgbClr val="161616"/>
                </a:solidFill>
                <a:ea typeface="Calibri" pitchFamily="34" charset="0"/>
              </a:rPr>
              <a:t>-</a:t>
            </a:r>
            <a:r>
              <a:rPr lang="en-US" dirty="0" smtClean="0">
                <a:solidFill>
                  <a:srgbClr val="161616"/>
                </a:solidFill>
                <a:ea typeface="Calibri" pitchFamily="34" charset="0"/>
              </a:rPr>
              <a:t> </a:t>
            </a:r>
            <a:r>
              <a:rPr lang="el-GR" dirty="0" smtClean="0">
                <a:solidFill>
                  <a:srgbClr val="161616"/>
                </a:solidFill>
                <a:ea typeface="Calibri" pitchFamily="34" charset="0"/>
              </a:rPr>
              <a:t>τροποποιείται αναλόγως ευρημάτων.</a:t>
            </a:r>
          </a:p>
          <a:p>
            <a:pPr eaLnBrk="1" hangingPunct="1">
              <a:buSzPct val="100000"/>
              <a:buFont typeface="Wingdings" panose="05000000000000000000" pitchFamily="2" charset="2"/>
              <a:buChar char="§"/>
            </a:pPr>
            <a:r>
              <a:rPr lang="el-GR" dirty="0" smtClean="0">
                <a:solidFill>
                  <a:srgbClr val="161616"/>
                </a:solidFill>
                <a:ea typeface="Calibri" pitchFamily="34" charset="0"/>
              </a:rPr>
              <a:t>Είσοδος ηλεκτροδίου στη γαστέρα</a:t>
            </a:r>
            <a:r>
              <a:rPr lang="en-US" dirty="0" smtClean="0">
                <a:solidFill>
                  <a:srgbClr val="161616"/>
                </a:solidFill>
                <a:ea typeface="Calibri" pitchFamily="34" charset="0"/>
              </a:rPr>
              <a:t> </a:t>
            </a:r>
            <a:r>
              <a:rPr lang="el-GR" dirty="0" smtClean="0">
                <a:solidFill>
                  <a:srgbClr val="161616"/>
                </a:solidFill>
                <a:ea typeface="Calibri" pitchFamily="34" charset="0"/>
              </a:rPr>
              <a:t>-</a:t>
            </a:r>
            <a:r>
              <a:rPr lang="en-US" dirty="0" smtClean="0">
                <a:solidFill>
                  <a:srgbClr val="161616"/>
                </a:solidFill>
                <a:ea typeface="Calibri" pitchFamily="34" charset="0"/>
              </a:rPr>
              <a:t> </a:t>
            </a:r>
            <a:r>
              <a:rPr lang="el-GR" dirty="0" smtClean="0">
                <a:solidFill>
                  <a:srgbClr val="161616"/>
                </a:solidFill>
                <a:ea typeface="Calibri" pitchFamily="34" charset="0"/>
              </a:rPr>
              <a:t>Δραστηριότητα εισόδου</a:t>
            </a:r>
            <a:r>
              <a:rPr lang="el-GR" dirty="0">
                <a:solidFill>
                  <a:srgbClr val="161616"/>
                </a:solidFill>
                <a:ea typeface="Calibri" pitchFamily="34" charset="0"/>
              </a:rPr>
              <a:t>. Αυτόματη </a:t>
            </a:r>
            <a:r>
              <a:rPr lang="el-GR" dirty="0" smtClean="0">
                <a:solidFill>
                  <a:srgbClr val="161616"/>
                </a:solidFill>
                <a:ea typeface="Calibri" pitchFamily="34" charset="0"/>
              </a:rPr>
              <a:t>δραστηριότητα.</a:t>
            </a:r>
          </a:p>
          <a:p>
            <a:pPr eaLnBrk="1" hangingPunct="1">
              <a:buSzPct val="100000"/>
              <a:buFont typeface="Wingdings" panose="05000000000000000000" pitchFamily="2" charset="2"/>
              <a:buChar char="§"/>
            </a:pPr>
            <a:r>
              <a:rPr lang="el-GR" dirty="0" smtClean="0">
                <a:solidFill>
                  <a:srgbClr val="161616"/>
                </a:solidFill>
                <a:ea typeface="Calibri" pitchFamily="34" charset="0"/>
              </a:rPr>
              <a:t>Δυναμικά κινητικών μονάδων.</a:t>
            </a:r>
          </a:p>
          <a:p>
            <a:pPr marL="533400" indent="-174625" eaLnBrk="1" hangingPunct="1">
              <a:buSzPct val="100000"/>
              <a:buFont typeface="Arial" panose="020B0604020202020204" pitchFamily="34" charset="0"/>
              <a:buChar char="•"/>
            </a:pPr>
            <a:r>
              <a:rPr lang="el-GR" sz="2000" dirty="0" smtClean="0">
                <a:solidFill>
                  <a:srgbClr val="161616"/>
                </a:solidFill>
                <a:ea typeface="Calibri" pitchFamily="34" charset="0"/>
              </a:rPr>
              <a:t>καταγραφική επιφάνεια</a:t>
            </a:r>
            <a:r>
              <a:rPr lang="en-US" sz="2000" dirty="0" smtClean="0">
                <a:solidFill>
                  <a:srgbClr val="161616"/>
                </a:solidFill>
                <a:ea typeface="Calibri" pitchFamily="34" charset="0"/>
              </a:rPr>
              <a:t> (2,5 mm)</a:t>
            </a:r>
            <a:r>
              <a:rPr lang="el-GR" sz="2000" dirty="0" smtClean="0">
                <a:solidFill>
                  <a:srgbClr val="161616"/>
                </a:solidFill>
                <a:ea typeface="Calibri" pitchFamily="34" charset="0"/>
              </a:rPr>
              <a:t> κοντά στις μυϊκές ίνες ενεργοποιημένων ΚΜ</a:t>
            </a:r>
            <a:r>
              <a:rPr lang="en-US" sz="2000" dirty="0" smtClean="0">
                <a:solidFill>
                  <a:srgbClr val="161616"/>
                </a:solidFill>
                <a:ea typeface="Calibri" pitchFamily="34" charset="0"/>
              </a:rPr>
              <a:t>.</a:t>
            </a:r>
            <a:endParaRPr lang="el-GR" sz="2000" dirty="0" smtClean="0">
              <a:solidFill>
                <a:srgbClr val="161616"/>
              </a:solidFill>
              <a:ea typeface="Calibri" pitchFamily="34" charset="0"/>
            </a:endParaRPr>
          </a:p>
          <a:p>
            <a:pPr marL="533400" indent="-174625" eaLnBrk="1" hangingPunct="1">
              <a:buSzPct val="100000"/>
              <a:buFont typeface="Arial" panose="020B0604020202020204" pitchFamily="34" charset="0"/>
              <a:buChar char="•"/>
            </a:pPr>
            <a:r>
              <a:rPr lang="el-GR" sz="2000" dirty="0" smtClean="0">
                <a:solidFill>
                  <a:srgbClr val="161616"/>
                </a:solidFill>
                <a:ea typeface="Calibri" pitchFamily="34" charset="0"/>
              </a:rPr>
              <a:t>χρόνος έγερσης (</a:t>
            </a:r>
            <a:r>
              <a:rPr lang="en-US" sz="2000" dirty="0" smtClean="0">
                <a:solidFill>
                  <a:srgbClr val="161616"/>
                </a:solidFill>
                <a:ea typeface="Calibri" pitchFamily="34" charset="0"/>
              </a:rPr>
              <a:t>rise time</a:t>
            </a:r>
            <a:r>
              <a:rPr lang="el-GR" sz="2000" dirty="0" smtClean="0">
                <a:solidFill>
                  <a:srgbClr val="161616"/>
                </a:solidFill>
                <a:ea typeface="Calibri" pitchFamily="34" charset="0"/>
              </a:rPr>
              <a:t>)-500μ</a:t>
            </a:r>
            <a:r>
              <a:rPr lang="en-US" sz="2000" dirty="0" smtClean="0">
                <a:solidFill>
                  <a:srgbClr val="161616"/>
                </a:solidFill>
                <a:ea typeface="Calibri" pitchFamily="34" charset="0"/>
              </a:rPr>
              <a:t>s (100-200</a:t>
            </a:r>
            <a:r>
              <a:rPr lang="el-GR" sz="2000" dirty="0" smtClean="0">
                <a:solidFill>
                  <a:srgbClr val="161616"/>
                </a:solidFill>
                <a:ea typeface="Calibri" pitchFamily="34" charset="0"/>
              </a:rPr>
              <a:t>μ</a:t>
            </a:r>
            <a:r>
              <a:rPr lang="en-US" sz="2000" dirty="0" smtClean="0">
                <a:solidFill>
                  <a:srgbClr val="161616"/>
                </a:solidFill>
                <a:ea typeface="Calibri" pitchFamily="34" charset="0"/>
              </a:rPr>
              <a:t>s</a:t>
            </a:r>
            <a:r>
              <a:rPr lang="el-GR" sz="2000" dirty="0" smtClean="0">
                <a:solidFill>
                  <a:srgbClr val="161616"/>
                </a:solidFill>
                <a:ea typeface="Calibri" pitchFamily="34" charset="0"/>
              </a:rPr>
              <a:t>) 1</a:t>
            </a:r>
            <a:r>
              <a:rPr lang="el-GR" sz="2000" baseline="30000" dirty="0" smtClean="0">
                <a:solidFill>
                  <a:srgbClr val="161616"/>
                </a:solidFill>
                <a:ea typeface="Calibri" pitchFamily="34" charset="0"/>
              </a:rPr>
              <a:t>η</a:t>
            </a:r>
            <a:r>
              <a:rPr lang="el-GR" sz="2000" dirty="0" smtClean="0">
                <a:solidFill>
                  <a:srgbClr val="161616"/>
                </a:solidFill>
                <a:ea typeface="Calibri" pitchFamily="34" charset="0"/>
              </a:rPr>
              <a:t> αρνητική-1</a:t>
            </a:r>
            <a:r>
              <a:rPr lang="el-GR" sz="2000" baseline="30000" dirty="0" smtClean="0">
                <a:solidFill>
                  <a:srgbClr val="161616"/>
                </a:solidFill>
                <a:ea typeface="Calibri" pitchFamily="34" charset="0"/>
              </a:rPr>
              <a:t>η</a:t>
            </a:r>
            <a:r>
              <a:rPr lang="el-GR" sz="2000" dirty="0" smtClean="0">
                <a:solidFill>
                  <a:srgbClr val="161616"/>
                </a:solidFill>
                <a:ea typeface="Calibri" pitchFamily="34" charset="0"/>
              </a:rPr>
              <a:t> θετική κορυφή, καθαρός ήχος.</a:t>
            </a:r>
            <a:endParaRPr lang="en-US" sz="2000" dirty="0" smtClean="0">
              <a:solidFill>
                <a:srgbClr val="161616"/>
              </a:solidFill>
              <a:ea typeface="Calibri" pitchFamily="34" charset="0"/>
            </a:endParaRPr>
          </a:p>
          <a:p>
            <a:pPr marL="533400" indent="-174625" eaLnBrk="1" hangingPunct="1">
              <a:buSzPct val="100000"/>
              <a:buFont typeface="Arial" panose="020B0604020202020204" pitchFamily="34" charset="0"/>
              <a:buChar char="•"/>
            </a:pPr>
            <a:r>
              <a:rPr lang="el-GR" sz="2000" dirty="0" smtClean="0">
                <a:solidFill>
                  <a:srgbClr val="161616"/>
                </a:solidFill>
                <a:ea typeface="Calibri" pitchFamily="34" charset="0"/>
              </a:rPr>
              <a:t>καταγράφονται δυναμικά από μυϊκές ίνες </a:t>
            </a:r>
            <a:r>
              <a:rPr lang="en-US" sz="2000" dirty="0" smtClean="0">
                <a:solidFill>
                  <a:srgbClr val="161616"/>
                </a:solidFill>
                <a:ea typeface="Calibri" pitchFamily="34" charset="0"/>
              </a:rPr>
              <a:t>(15-20</a:t>
            </a:r>
            <a:r>
              <a:rPr lang="el-GR" sz="2000" dirty="0" smtClean="0">
                <a:solidFill>
                  <a:srgbClr val="161616"/>
                </a:solidFill>
                <a:ea typeface="Calibri" pitchFamily="34" charset="0"/>
              </a:rPr>
              <a:t> /</a:t>
            </a:r>
            <a:r>
              <a:rPr lang="en-US" sz="2000" dirty="0" smtClean="0">
                <a:solidFill>
                  <a:srgbClr val="161616"/>
                </a:solidFill>
                <a:ea typeface="Calibri" pitchFamily="34" charset="0"/>
              </a:rPr>
              <a:t>mm)</a:t>
            </a:r>
            <a:r>
              <a:rPr lang="el-GR" sz="2000" dirty="0" smtClean="0">
                <a:solidFill>
                  <a:srgbClr val="161616"/>
                </a:solidFill>
                <a:ea typeface="Calibri" pitchFamily="34" charset="0"/>
              </a:rPr>
              <a:t> διαφορετικών ΚΜ.</a:t>
            </a:r>
            <a:endParaRPr lang="en-US" sz="2000" dirty="0" smtClean="0">
              <a:solidFill>
                <a:srgbClr val="161616"/>
              </a:solidFill>
              <a:ea typeface="Calibri" pitchFamily="34" charset="0"/>
            </a:endParaRPr>
          </a:p>
          <a:p>
            <a:pPr marL="533400" indent="-174625" eaLnBrk="1" hangingPunct="1">
              <a:buSzPct val="100000"/>
              <a:buFont typeface="Arial" panose="020B0604020202020204" pitchFamily="34" charset="0"/>
              <a:buChar char="•"/>
            </a:pPr>
            <a:r>
              <a:rPr lang="el-GR" sz="2000" dirty="0" smtClean="0">
                <a:solidFill>
                  <a:srgbClr val="161616"/>
                </a:solidFill>
                <a:ea typeface="Calibri" pitchFamily="34" charset="0"/>
              </a:rPr>
              <a:t>μυϊκές ίνες</a:t>
            </a:r>
            <a:r>
              <a:rPr lang="en-US" sz="2000" dirty="0" smtClean="0">
                <a:solidFill>
                  <a:srgbClr val="161616"/>
                </a:solidFill>
                <a:ea typeface="Calibri" pitchFamily="34" charset="0"/>
              </a:rPr>
              <a:t> </a:t>
            </a:r>
            <a:r>
              <a:rPr lang="el-GR" sz="2000" dirty="0" smtClean="0">
                <a:solidFill>
                  <a:srgbClr val="161616"/>
                </a:solidFill>
                <a:ea typeface="Calibri" pitchFamily="34" charset="0"/>
              </a:rPr>
              <a:t>ίδιας ΚΜ (3-4</a:t>
            </a:r>
            <a:r>
              <a:rPr lang="en-US" sz="2000" dirty="0" smtClean="0">
                <a:solidFill>
                  <a:srgbClr val="161616"/>
                </a:solidFill>
                <a:ea typeface="Calibri" pitchFamily="34" charset="0"/>
              </a:rPr>
              <a:t>,</a:t>
            </a:r>
            <a:r>
              <a:rPr lang="el-GR" sz="2000" dirty="0" smtClean="0">
                <a:solidFill>
                  <a:srgbClr val="161616"/>
                </a:solidFill>
                <a:ea typeface="Calibri" pitchFamily="34" charset="0"/>
              </a:rPr>
              <a:t> όχι όλες) ενεργοποιούνται</a:t>
            </a:r>
            <a:r>
              <a:rPr lang="en-US" sz="2000" dirty="0" smtClean="0">
                <a:solidFill>
                  <a:srgbClr val="161616"/>
                </a:solidFill>
                <a:ea typeface="Calibri" pitchFamily="34" charset="0"/>
              </a:rPr>
              <a:t> </a:t>
            </a:r>
            <a:r>
              <a:rPr lang="el-GR" sz="2000" dirty="0" smtClean="0">
                <a:solidFill>
                  <a:srgbClr val="161616"/>
                </a:solidFill>
                <a:ea typeface="Calibri" pitchFamily="34" charset="0"/>
              </a:rPr>
              <a:t>ταυτόχρονα και συμβάλλουν</a:t>
            </a:r>
            <a:r>
              <a:rPr lang="en-US" sz="2000" dirty="0" smtClean="0">
                <a:solidFill>
                  <a:srgbClr val="161616"/>
                </a:solidFill>
                <a:ea typeface="Calibri" pitchFamily="34" charset="0"/>
              </a:rPr>
              <a:t> </a:t>
            </a:r>
            <a:r>
              <a:rPr lang="el-GR" sz="2000" dirty="0" smtClean="0">
                <a:solidFill>
                  <a:srgbClr val="161616"/>
                </a:solidFill>
                <a:ea typeface="Calibri" pitchFamily="34" charset="0"/>
              </a:rPr>
              <a:t>σε ένα ΔΚΜ.</a:t>
            </a:r>
          </a:p>
          <a:p>
            <a:pPr eaLnBrk="1" hangingPunct="1">
              <a:buSzPct val="100000"/>
              <a:buFont typeface="Wingdings" panose="05000000000000000000" pitchFamily="2" charset="2"/>
              <a:buChar char="§"/>
            </a:pPr>
            <a:r>
              <a:rPr lang="el-GR" dirty="0" smtClean="0">
                <a:solidFill>
                  <a:srgbClr val="161616"/>
                </a:solidFill>
                <a:ea typeface="Calibri" pitchFamily="34" charset="0"/>
              </a:rPr>
              <a:t>Επιστράτευση κινητικών μονάδων.</a:t>
            </a:r>
          </a:p>
          <a:p>
            <a:pPr eaLnBrk="1" hangingPunct="1">
              <a:buSzPct val="100000"/>
              <a:buFont typeface="Wingdings" panose="05000000000000000000" pitchFamily="2" charset="2"/>
              <a:buChar char="§"/>
            </a:pPr>
            <a:r>
              <a:rPr lang="el-GR" dirty="0" smtClean="0">
                <a:solidFill>
                  <a:srgbClr val="161616"/>
                </a:solidFill>
                <a:ea typeface="Calibri" pitchFamily="34" charset="0"/>
              </a:rPr>
              <a:t>Διαγράμματα συμβολής.</a:t>
            </a:r>
          </a:p>
          <a:p>
            <a:pPr eaLnBrk="1" hangingPunct="1">
              <a:buSzPct val="100000"/>
              <a:buFont typeface="Wingdings" panose="05000000000000000000" pitchFamily="2" charset="2"/>
              <a:buChar char="§"/>
            </a:pPr>
            <a:r>
              <a:rPr lang="el-GR" dirty="0" smtClean="0">
                <a:solidFill>
                  <a:srgbClr val="161616"/>
                </a:solidFill>
                <a:ea typeface="Calibri" pitchFamily="34" charset="0"/>
              </a:rPr>
              <a:t>Διερεύνηση μεγαλύτερου μέρους μυ απαιτεί δειγματοληψία σε 4 κατευθύνσεις και σε διάφορα βάθη.</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eaLnBrk="1" hangingPunct="1">
              <a:defRPr/>
            </a:pPr>
            <a:r>
              <a:rPr lang="el-GR" dirty="0" smtClean="0"/>
              <a:t>Φυσιολογικό Ηλεκτρομυογράφημα </a:t>
            </a:r>
            <a:r>
              <a:rPr lang="el-GR" baseline="-25000" dirty="0" smtClean="0"/>
              <a:t>[1/2]</a:t>
            </a:r>
            <a:endParaRPr lang="el-GR" baseline="-25000" dirty="0"/>
          </a:p>
        </p:txBody>
      </p:sp>
      <p:sp>
        <p:nvSpPr>
          <p:cNvPr id="38914" name="2 - Θέση περιεχομένου"/>
          <p:cNvSpPr>
            <a:spLocks noGrp="1"/>
          </p:cNvSpPr>
          <p:nvPr>
            <p:ph idx="1"/>
          </p:nvPr>
        </p:nvSpPr>
        <p:spPr>
          <a:xfrm>
            <a:off x="185203" y="1700808"/>
            <a:ext cx="8964612" cy="4897437"/>
          </a:xfrm>
        </p:spPr>
        <p:txBody>
          <a:bodyPr/>
          <a:lstStyle/>
          <a:p>
            <a:pPr eaLnBrk="1" hangingPunct="1">
              <a:lnSpc>
                <a:spcPct val="110000"/>
              </a:lnSpc>
              <a:spcBef>
                <a:spcPts val="1200"/>
              </a:spcBef>
              <a:buSzPct val="100000"/>
              <a:buFont typeface="Wingdings" panose="05000000000000000000" pitchFamily="2" charset="2"/>
              <a:buChar char="§"/>
            </a:pPr>
            <a:r>
              <a:rPr lang="el-GR" b="1" dirty="0" smtClean="0">
                <a:solidFill>
                  <a:srgbClr val="161616"/>
                </a:solidFill>
                <a:ea typeface="Calibri" pitchFamily="34" charset="0"/>
              </a:rPr>
              <a:t>Δραστηριότητα εισόδου: </a:t>
            </a:r>
            <a:r>
              <a:rPr lang="el-GR" dirty="0" smtClean="0">
                <a:solidFill>
                  <a:srgbClr val="161616"/>
                </a:solidFill>
                <a:ea typeface="Calibri" pitchFamily="34" charset="0"/>
              </a:rPr>
              <a:t>Ερεθισμός τελικών ινιδίων ή μυϊκών ινών, επαναληπτικά δυναμικά βραχείας διάρκειας 600</a:t>
            </a:r>
            <a:r>
              <a:rPr lang="en-US" dirty="0" err="1" smtClean="0">
                <a:solidFill>
                  <a:srgbClr val="161616"/>
                </a:solidFill>
                <a:ea typeface="Calibri" pitchFamily="34" charset="0"/>
              </a:rPr>
              <a:t>ms</a:t>
            </a:r>
            <a:r>
              <a:rPr lang="el-GR" dirty="0" smtClean="0">
                <a:solidFill>
                  <a:srgbClr val="161616"/>
                </a:solidFill>
                <a:ea typeface="Calibri" pitchFamily="34" charset="0"/>
              </a:rPr>
              <a:t>, υψηλής συχνότητας, θετικά.</a:t>
            </a:r>
            <a:endParaRPr lang="el-GR" sz="1200" dirty="0" smtClean="0">
              <a:solidFill>
                <a:srgbClr val="161616"/>
              </a:solidFill>
              <a:ea typeface="Calibri" pitchFamily="34" charset="0"/>
            </a:endParaRPr>
          </a:p>
          <a:p>
            <a:pPr eaLnBrk="1" hangingPunct="1">
              <a:spcBef>
                <a:spcPts val="1200"/>
              </a:spcBef>
              <a:buSzPct val="100000"/>
              <a:buFont typeface="Wingdings" panose="05000000000000000000" pitchFamily="2" charset="2"/>
              <a:buChar char="§"/>
            </a:pPr>
            <a:r>
              <a:rPr lang="el-GR" b="1" dirty="0" smtClean="0">
                <a:solidFill>
                  <a:srgbClr val="161616"/>
                </a:solidFill>
                <a:ea typeface="Calibri" pitchFamily="34" charset="0"/>
              </a:rPr>
              <a:t>Δυναμικά ΤΚΠ: </a:t>
            </a:r>
            <a:r>
              <a:rPr lang="el-GR" dirty="0" smtClean="0">
                <a:solidFill>
                  <a:srgbClr val="161616"/>
                </a:solidFill>
                <a:ea typeface="Calibri" pitchFamily="34" charset="0"/>
              </a:rPr>
              <a:t>Μονοφασικά αρνητικά δυναμικά &lt;50μ</a:t>
            </a:r>
            <a:r>
              <a:rPr lang="en-US" dirty="0" smtClean="0">
                <a:solidFill>
                  <a:srgbClr val="161616"/>
                </a:solidFill>
                <a:ea typeface="Calibri" pitchFamily="34" charset="0"/>
              </a:rPr>
              <a:t>V, 1-2 ms</a:t>
            </a:r>
            <a:r>
              <a:rPr lang="el-GR" dirty="0" smtClean="0">
                <a:solidFill>
                  <a:srgbClr val="161616"/>
                </a:solidFill>
                <a:ea typeface="Calibri" pitchFamily="34" charset="0"/>
              </a:rPr>
              <a:t>.</a:t>
            </a:r>
          </a:p>
          <a:p>
            <a:pPr indent="12700" eaLnBrk="1" hangingPunct="1">
              <a:spcBef>
                <a:spcPts val="1200"/>
              </a:spcBef>
              <a:buSzPct val="100000"/>
              <a:buFont typeface="Wingdings" panose="05000000000000000000" pitchFamily="2" charset="2"/>
              <a:buNone/>
            </a:pPr>
            <a:r>
              <a:rPr lang="el-GR" dirty="0" smtClean="0">
                <a:solidFill>
                  <a:srgbClr val="161616"/>
                </a:solidFill>
                <a:ea typeface="Calibri" pitchFamily="34" charset="0"/>
              </a:rPr>
              <a:t>Άρρυθμα διφασικά ΔΕ μυϊκών ινών, αρχική αρνητική φάση</a:t>
            </a:r>
            <a:r>
              <a:rPr lang="en-US" dirty="0" smtClean="0">
                <a:solidFill>
                  <a:srgbClr val="161616"/>
                </a:solidFill>
                <a:ea typeface="Calibri" pitchFamily="34" charset="0"/>
              </a:rPr>
              <a:t> 200</a:t>
            </a:r>
            <a:r>
              <a:rPr lang="el-GR" dirty="0" smtClean="0">
                <a:solidFill>
                  <a:srgbClr val="161616"/>
                </a:solidFill>
                <a:ea typeface="Calibri" pitchFamily="34" charset="0"/>
              </a:rPr>
              <a:t>μ</a:t>
            </a:r>
            <a:r>
              <a:rPr lang="en-US" dirty="0" smtClean="0">
                <a:solidFill>
                  <a:srgbClr val="161616"/>
                </a:solidFill>
                <a:ea typeface="Calibri" pitchFamily="34" charset="0"/>
              </a:rPr>
              <a:t>V</a:t>
            </a:r>
            <a:r>
              <a:rPr lang="el-GR" dirty="0" smtClean="0">
                <a:solidFill>
                  <a:srgbClr val="161616"/>
                </a:solidFill>
                <a:ea typeface="Calibri" pitchFamily="34" charset="0"/>
              </a:rPr>
              <a:t>, </a:t>
            </a:r>
            <a:r>
              <a:rPr lang="en-US" dirty="0" smtClean="0">
                <a:solidFill>
                  <a:srgbClr val="161616"/>
                </a:solidFill>
                <a:ea typeface="Calibri" pitchFamily="34" charset="0"/>
              </a:rPr>
              <a:t>3-4ms</a:t>
            </a:r>
            <a:endParaRPr lang="el-GR" dirty="0" smtClean="0">
              <a:solidFill>
                <a:srgbClr val="161616"/>
              </a:solidFill>
              <a:ea typeface="Calibri" pitchFamily="34" charset="0"/>
            </a:endParaRPr>
          </a:p>
          <a:p>
            <a:pPr indent="12700" eaLnBrk="1" hangingPunct="1">
              <a:spcBef>
                <a:spcPts val="1200"/>
              </a:spcBef>
              <a:buSzPct val="100000"/>
              <a:buFont typeface="Wingdings" panose="05000000000000000000" pitchFamily="2" charset="2"/>
              <a:buNone/>
            </a:pPr>
            <a:r>
              <a:rPr lang="el-GR" dirty="0" smtClean="0">
                <a:solidFill>
                  <a:srgbClr val="161616"/>
                </a:solidFill>
                <a:ea typeface="Calibri" pitchFamily="34" charset="0"/>
              </a:rPr>
              <a:t>άρρυθμα, μερική εκπόλωση μυϊκών μεμβρανών.</a:t>
            </a:r>
            <a:endParaRPr lang="el-GR" sz="1200" dirty="0" smtClean="0">
              <a:solidFill>
                <a:srgbClr val="161616"/>
              </a:solidFill>
              <a:ea typeface="Calibri" pitchFamily="34" charset="0"/>
            </a:endParaRPr>
          </a:p>
          <a:p>
            <a:pPr eaLnBrk="1" hangingPunct="1">
              <a:spcBef>
                <a:spcPts val="1200"/>
              </a:spcBef>
              <a:buSzPct val="100000"/>
              <a:buFont typeface="Wingdings" panose="05000000000000000000" pitchFamily="2" charset="2"/>
              <a:buChar char="§"/>
            </a:pPr>
            <a:r>
              <a:rPr lang="el-GR" dirty="0" smtClean="0">
                <a:solidFill>
                  <a:srgbClr val="161616"/>
                </a:solidFill>
                <a:ea typeface="Calibri" pitchFamily="34" charset="0"/>
              </a:rPr>
              <a:t>Απουσία αυτόματης δραστηριότητας:</a:t>
            </a:r>
            <a:r>
              <a:rPr lang="el-GR" b="1" dirty="0" smtClean="0">
                <a:solidFill>
                  <a:srgbClr val="161616"/>
                </a:solidFill>
                <a:ea typeface="Calibri" pitchFamily="34" charset="0"/>
              </a:rPr>
              <a:t> Ηλεκτρική σιγή.</a:t>
            </a:r>
            <a:endParaRPr lang="el-GR" dirty="0" smtClean="0">
              <a:solidFill>
                <a:srgbClr val="161616"/>
              </a:solidFill>
              <a:ea typeface="Calibri" pitchFamily="34"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eaLnBrk="1" hangingPunct="1">
              <a:defRPr/>
            </a:pPr>
            <a:r>
              <a:rPr lang="el-GR" dirty="0" smtClean="0"/>
              <a:t>Φυσιολογικό Ηλεκτρομυογράφημα </a:t>
            </a:r>
            <a:r>
              <a:rPr lang="el-GR" baseline="-25000" dirty="0" smtClean="0"/>
              <a:t>[</a:t>
            </a:r>
            <a:r>
              <a:rPr lang="en-US" baseline="-25000" smtClean="0"/>
              <a:t>2</a:t>
            </a:r>
            <a:r>
              <a:rPr lang="el-GR" baseline="-25000" smtClean="0"/>
              <a:t>/2</a:t>
            </a:r>
            <a:r>
              <a:rPr lang="el-GR" baseline="-25000" dirty="0" smtClean="0"/>
              <a:t>]</a:t>
            </a:r>
            <a:endParaRPr lang="el-GR" baseline="-25000" dirty="0"/>
          </a:p>
        </p:txBody>
      </p:sp>
      <p:sp>
        <p:nvSpPr>
          <p:cNvPr id="38914" name="2 - Θέση περιεχομένου"/>
          <p:cNvSpPr>
            <a:spLocks noGrp="1"/>
          </p:cNvSpPr>
          <p:nvPr>
            <p:ph idx="1"/>
          </p:nvPr>
        </p:nvSpPr>
        <p:spPr>
          <a:xfrm>
            <a:off x="179388" y="1699915"/>
            <a:ext cx="8964612" cy="4897437"/>
          </a:xfrm>
        </p:spPr>
        <p:txBody>
          <a:bodyPr/>
          <a:lstStyle/>
          <a:p>
            <a:pPr eaLnBrk="1" hangingPunct="1">
              <a:spcBef>
                <a:spcPts val="1200"/>
              </a:spcBef>
              <a:buSzPct val="100000"/>
              <a:buFont typeface="Wingdings" panose="05000000000000000000" pitchFamily="2" charset="2"/>
              <a:buChar char="§"/>
            </a:pPr>
            <a:r>
              <a:rPr lang="el-GR" b="1" dirty="0" smtClean="0">
                <a:solidFill>
                  <a:srgbClr val="161616"/>
                </a:solidFill>
                <a:ea typeface="Calibri" pitchFamily="34" charset="0"/>
              </a:rPr>
              <a:t>Επιστράτευση</a:t>
            </a:r>
            <a:r>
              <a:rPr lang="el-GR" dirty="0" smtClean="0">
                <a:solidFill>
                  <a:srgbClr val="161616"/>
                </a:solidFill>
                <a:ea typeface="Calibri" pitchFamily="34" charset="0"/>
              </a:rPr>
              <a:t>: Ενεργοποίηση ΚΜ ανάλογα με το  βαθμό εκούσιας σύσπασης.</a:t>
            </a:r>
          </a:p>
          <a:p>
            <a:pPr marL="631825" indent="-273050" eaLnBrk="1" hangingPunct="1">
              <a:spcBef>
                <a:spcPts val="1200"/>
              </a:spcBef>
              <a:buSzPct val="100000"/>
              <a:buFont typeface="Arial" panose="020B0604020202020204" pitchFamily="34" charset="0"/>
              <a:buChar char="•"/>
            </a:pPr>
            <a:r>
              <a:rPr lang="el-GR" dirty="0" smtClean="0">
                <a:solidFill>
                  <a:srgbClr val="161616"/>
                </a:solidFill>
                <a:ea typeface="Calibri" pitchFamily="34" charset="0"/>
              </a:rPr>
              <a:t>Αρχικά 1-3 ΚΜ με 1-2 </a:t>
            </a:r>
            <a:r>
              <a:rPr lang="en-US" dirty="0" smtClean="0">
                <a:solidFill>
                  <a:srgbClr val="161616"/>
                </a:solidFill>
                <a:ea typeface="Calibri" pitchFamily="34" charset="0"/>
              </a:rPr>
              <a:t>Hz </a:t>
            </a:r>
            <a:r>
              <a:rPr lang="el-GR" dirty="0" smtClean="0">
                <a:solidFill>
                  <a:srgbClr val="161616"/>
                </a:solidFill>
                <a:ea typeface="Calibri" pitchFamily="34" charset="0"/>
              </a:rPr>
              <a:t>μικρές, ενεργοποίηση μικρών α2 νευρικών κυττάρων (Ι).</a:t>
            </a:r>
          </a:p>
          <a:p>
            <a:pPr marL="631825" indent="-273050" eaLnBrk="1" hangingPunct="1">
              <a:spcBef>
                <a:spcPts val="1200"/>
              </a:spcBef>
              <a:buSzPct val="100000"/>
              <a:buFont typeface="Arial" panose="020B0604020202020204" pitchFamily="34" charset="0"/>
              <a:buChar char="•"/>
            </a:pPr>
            <a:r>
              <a:rPr lang="el-GR" dirty="0" smtClean="0">
                <a:solidFill>
                  <a:srgbClr val="161616"/>
                </a:solidFill>
                <a:ea typeface="Calibri" pitchFamily="34" charset="0"/>
              </a:rPr>
              <a:t>Νέες ΚΜ με συχνότητα 5-10 </a:t>
            </a:r>
            <a:r>
              <a:rPr lang="en-US" dirty="0" smtClean="0">
                <a:solidFill>
                  <a:srgbClr val="161616"/>
                </a:solidFill>
                <a:ea typeface="Calibri" pitchFamily="34" charset="0"/>
              </a:rPr>
              <a:t>Hz</a:t>
            </a:r>
            <a:r>
              <a:rPr lang="el-GR" dirty="0" smtClean="0">
                <a:solidFill>
                  <a:srgbClr val="161616"/>
                </a:solidFill>
                <a:ea typeface="Calibri" pitchFamily="34" charset="0"/>
              </a:rPr>
              <a:t>.</a:t>
            </a:r>
          </a:p>
          <a:p>
            <a:pPr marL="631825" indent="-273050" eaLnBrk="1" hangingPunct="1">
              <a:spcBef>
                <a:spcPts val="1200"/>
              </a:spcBef>
              <a:buSzPct val="100000"/>
              <a:buFont typeface="Arial" panose="020B0604020202020204" pitchFamily="34" charset="0"/>
              <a:buChar char="•"/>
            </a:pPr>
            <a:r>
              <a:rPr lang="el-GR" dirty="0" smtClean="0">
                <a:solidFill>
                  <a:srgbClr val="161616"/>
                </a:solidFill>
                <a:ea typeface="Calibri" pitchFamily="34" charset="0"/>
              </a:rPr>
              <a:t>Χωρική και χρονική επιστράτευση.</a:t>
            </a:r>
          </a:p>
          <a:p>
            <a:pPr eaLnBrk="1" hangingPunct="1">
              <a:spcBef>
                <a:spcPts val="1200"/>
              </a:spcBef>
              <a:buSzPct val="100000"/>
              <a:buFont typeface="Wingdings" panose="05000000000000000000" pitchFamily="2" charset="2"/>
              <a:buChar char="§"/>
            </a:pPr>
            <a:r>
              <a:rPr lang="el-GR" b="1" dirty="0" smtClean="0">
                <a:solidFill>
                  <a:srgbClr val="161616"/>
                </a:solidFill>
                <a:ea typeface="Calibri" pitchFamily="34" charset="0"/>
              </a:rPr>
              <a:t>Διάγραμμα συμβολής</a:t>
            </a:r>
            <a:r>
              <a:rPr lang="el-GR" dirty="0" smtClean="0">
                <a:solidFill>
                  <a:srgbClr val="161616"/>
                </a:solidFill>
                <a:ea typeface="Calibri" pitchFamily="34" charset="0"/>
              </a:rPr>
              <a:t>: Δεν διακρίνονται ξεχωριστά δυναμικά λόγω άθροισης τους με τυχαίο τρόπο (δε συγχρονίζονται).  Συχνότητα 30-35 </a:t>
            </a:r>
            <a:r>
              <a:rPr lang="en-US" dirty="0" smtClean="0">
                <a:solidFill>
                  <a:srgbClr val="161616"/>
                </a:solidFill>
                <a:ea typeface="Calibri" pitchFamily="34" charset="0"/>
              </a:rPr>
              <a:t>Hz</a:t>
            </a:r>
            <a:r>
              <a:rPr lang="el-GR" dirty="0" smtClean="0">
                <a:solidFill>
                  <a:srgbClr val="161616"/>
                </a:solidFill>
                <a:ea typeface="Calibri" pitchFamily="34" charset="0"/>
              </a:rPr>
              <a:t>, κινητοποίηση μεγάλων α1 κυττάρων (ΙΙ) δυναμικά με ύψος 3-4 </a:t>
            </a:r>
            <a:r>
              <a:rPr lang="en-US" dirty="0" smtClean="0">
                <a:solidFill>
                  <a:srgbClr val="161616"/>
                </a:solidFill>
                <a:ea typeface="Calibri" pitchFamily="34" charset="0"/>
              </a:rPr>
              <a:t>mV.</a:t>
            </a:r>
            <a:endParaRPr lang="el-GR" dirty="0" smtClean="0">
              <a:solidFill>
                <a:srgbClr val="161616"/>
              </a:solidFill>
              <a:ea typeface="Calibri" pitchFamily="34" charset="0"/>
            </a:endParaRPr>
          </a:p>
        </p:txBody>
      </p:sp>
    </p:spTree>
    <p:extLst>
      <p:ext uri="{BB962C8B-B14F-4D97-AF65-F5344CB8AC3E}">
        <p14:creationId xmlns:p14="http://schemas.microsoft.com/office/powerpoint/2010/main" val="3377201854"/>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eaLnBrk="1" hangingPunct="1">
              <a:defRPr/>
            </a:pPr>
            <a:r>
              <a:rPr lang="el-GR" dirty="0" smtClean="0"/>
              <a:t>Μορφολογία ΔΚΜ </a:t>
            </a:r>
            <a:r>
              <a:rPr lang="el-GR" baseline="-25000" dirty="0" smtClean="0"/>
              <a:t>[1/2]</a:t>
            </a:r>
            <a:endParaRPr lang="el-GR" baseline="-25000" dirty="0"/>
          </a:p>
        </p:txBody>
      </p:sp>
      <p:sp>
        <p:nvSpPr>
          <p:cNvPr id="39938" name="2 - Θέση περιεχομένου"/>
          <p:cNvSpPr>
            <a:spLocks noGrp="1"/>
          </p:cNvSpPr>
          <p:nvPr>
            <p:ph idx="1"/>
          </p:nvPr>
        </p:nvSpPr>
        <p:spPr>
          <a:xfrm>
            <a:off x="457200" y="1701800"/>
            <a:ext cx="8229600" cy="4679950"/>
          </a:xfrm>
        </p:spPr>
        <p:txBody>
          <a:bodyPr/>
          <a:lstStyle/>
          <a:p>
            <a:pPr eaLnBrk="1" hangingPunct="1">
              <a:spcBef>
                <a:spcPts val="1800"/>
              </a:spcBef>
              <a:buSzPct val="100000"/>
            </a:pPr>
            <a:r>
              <a:rPr lang="el-GR" dirty="0" smtClean="0">
                <a:solidFill>
                  <a:srgbClr val="161616"/>
                </a:solidFill>
                <a:ea typeface="Calibri" pitchFamily="34" charset="0"/>
              </a:rPr>
              <a:t>Η θέση και ο προσανατολισμός του ηλεκτροδίου επηρεάζει το ύψος και τις φάσεις ΚΜ (αναλόγως ποιες μυϊκές ίνες και ΚΜ καταγράφονται). </a:t>
            </a:r>
          </a:p>
          <a:p>
            <a:pPr eaLnBrk="1" hangingPunct="1">
              <a:spcBef>
                <a:spcPts val="1800"/>
              </a:spcBef>
              <a:buSzPct val="100000"/>
            </a:pPr>
            <a:r>
              <a:rPr lang="el-GR" dirty="0" smtClean="0">
                <a:solidFill>
                  <a:srgbClr val="161616"/>
                </a:solidFill>
                <a:ea typeface="Calibri" pitchFamily="34" charset="0"/>
              </a:rPr>
              <a:t>Η διάρκεια είναι το πιο σταθερό χαρακτηριστικό γιατί εξαρτάται από τον αριθμό των μυϊκών ινών που καταγράφονται, νούμερο σταθερό για την καταγραφική περιοχή.</a:t>
            </a:r>
          </a:p>
          <a:p>
            <a:pPr eaLnBrk="1" hangingPunct="1">
              <a:spcBef>
                <a:spcPts val="1800"/>
              </a:spcBef>
              <a:buSzPct val="100000"/>
            </a:pPr>
            <a:r>
              <a:rPr lang="el-GR" dirty="0" smtClean="0">
                <a:solidFill>
                  <a:srgbClr val="161616"/>
                </a:solidFill>
                <a:ea typeface="Calibri" pitchFamily="34" charset="0"/>
              </a:rPr>
              <a:t>Λόγω ποικιλομορφίας των ΚΜ απαιτείται η εξαγωγή μέσου όρου από 20 τουλάχιστον ΚΜ.</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eaLnBrk="1" hangingPunct="1">
              <a:defRPr/>
            </a:pPr>
            <a:r>
              <a:rPr lang="el-GR" dirty="0" smtClean="0"/>
              <a:t>Μορφολογία ΔΚΜ </a:t>
            </a:r>
            <a:r>
              <a:rPr lang="el-GR" baseline="-25000" dirty="0" smtClean="0"/>
              <a:t>[2/2]</a:t>
            </a:r>
            <a:endParaRPr lang="el-GR" dirty="0"/>
          </a:p>
        </p:txBody>
      </p:sp>
      <p:sp>
        <p:nvSpPr>
          <p:cNvPr id="40962" name="2 - Θέση περιεχομένου"/>
          <p:cNvSpPr>
            <a:spLocks noGrp="1"/>
          </p:cNvSpPr>
          <p:nvPr>
            <p:ph idx="1"/>
          </p:nvPr>
        </p:nvSpPr>
        <p:spPr>
          <a:xfrm>
            <a:off x="457200" y="1701800"/>
            <a:ext cx="8507288" cy="4895552"/>
          </a:xfrm>
        </p:spPr>
        <p:txBody>
          <a:bodyPr/>
          <a:lstStyle/>
          <a:p>
            <a:pPr marL="271463" indent="-271463" eaLnBrk="1" hangingPunct="1">
              <a:spcBef>
                <a:spcPts val="1200"/>
              </a:spcBef>
              <a:buSzPct val="100000"/>
              <a:buFont typeface="Wingdings" panose="05000000000000000000" pitchFamily="2" charset="2"/>
              <a:buChar char="§"/>
            </a:pPr>
            <a:r>
              <a:rPr lang="el-GR" b="1" dirty="0" smtClean="0">
                <a:solidFill>
                  <a:srgbClr val="161616"/>
                </a:solidFill>
                <a:ea typeface="Calibri" pitchFamily="34" charset="0"/>
              </a:rPr>
              <a:t>Διάρκεια</a:t>
            </a:r>
            <a:r>
              <a:rPr lang="el-GR" dirty="0" smtClean="0">
                <a:solidFill>
                  <a:srgbClr val="161616"/>
                </a:solidFill>
                <a:ea typeface="Calibri" pitchFamily="34" charset="0"/>
              </a:rPr>
              <a:t>:</a:t>
            </a:r>
            <a:r>
              <a:rPr lang="en-US" dirty="0" smtClean="0">
                <a:solidFill>
                  <a:srgbClr val="161616"/>
                </a:solidFill>
                <a:ea typeface="Calibri" pitchFamily="34" charset="0"/>
              </a:rPr>
              <a:t> </a:t>
            </a:r>
            <a:r>
              <a:rPr lang="el-GR" dirty="0" smtClean="0">
                <a:solidFill>
                  <a:srgbClr val="161616"/>
                </a:solidFill>
                <a:ea typeface="Calibri" pitchFamily="34" charset="0"/>
              </a:rPr>
              <a:t>Πλήθος μυϊκών ινών σε ακτίνα 2,5</a:t>
            </a:r>
            <a:r>
              <a:rPr lang="en-US" dirty="0" smtClean="0">
                <a:solidFill>
                  <a:srgbClr val="161616"/>
                </a:solidFill>
                <a:ea typeface="Calibri" pitchFamily="34" charset="0"/>
              </a:rPr>
              <a:t> mm.</a:t>
            </a:r>
            <a:r>
              <a:rPr lang="el-GR" dirty="0" smtClean="0">
                <a:solidFill>
                  <a:srgbClr val="161616"/>
                </a:solidFill>
                <a:ea typeface="Calibri" pitchFamily="34" charset="0"/>
              </a:rPr>
              <a:t>  Μικρή διάρκεια </a:t>
            </a:r>
            <a:r>
              <a:rPr lang="el-GR" dirty="0" smtClean="0">
                <a:solidFill>
                  <a:srgbClr val="161616"/>
                </a:solidFill>
                <a:latin typeface="Arial"/>
                <a:ea typeface="Calibri" pitchFamily="34" charset="0"/>
                <a:cs typeface="Arial"/>
              </a:rPr>
              <a:t>→ </a:t>
            </a:r>
            <a:r>
              <a:rPr lang="el-GR" dirty="0" smtClean="0">
                <a:solidFill>
                  <a:srgbClr val="161616"/>
                </a:solidFill>
                <a:ea typeface="Calibri" pitchFamily="34" charset="0"/>
              </a:rPr>
              <a:t>οξύς ήχος, μεγάλη διάρκεια </a:t>
            </a:r>
            <a:r>
              <a:rPr lang="el-GR" dirty="0" smtClean="0">
                <a:solidFill>
                  <a:srgbClr val="161616"/>
                </a:solidFill>
                <a:latin typeface="Arial"/>
                <a:ea typeface="Calibri" pitchFamily="34" charset="0"/>
                <a:cs typeface="Arial"/>
              </a:rPr>
              <a:t>→ </a:t>
            </a:r>
            <a:r>
              <a:rPr lang="el-GR" dirty="0" smtClean="0">
                <a:solidFill>
                  <a:srgbClr val="161616"/>
                </a:solidFill>
                <a:ea typeface="Calibri" pitchFamily="34" charset="0"/>
              </a:rPr>
              <a:t>βαθύς ήχος.</a:t>
            </a:r>
            <a:r>
              <a:rPr lang="en-US" dirty="0" smtClean="0">
                <a:solidFill>
                  <a:srgbClr val="161616"/>
                </a:solidFill>
                <a:ea typeface="Calibri" pitchFamily="34" charset="0"/>
              </a:rPr>
              <a:t> 4-10ms</a:t>
            </a:r>
            <a:r>
              <a:rPr lang="el-GR" dirty="0" smtClean="0">
                <a:solidFill>
                  <a:srgbClr val="161616"/>
                </a:solidFill>
                <a:ea typeface="Calibri" pitchFamily="34" charset="0"/>
              </a:rPr>
              <a:t>.</a:t>
            </a:r>
          </a:p>
          <a:p>
            <a:pPr marL="271463" indent="-271463" eaLnBrk="1" hangingPunct="1">
              <a:spcBef>
                <a:spcPts val="1200"/>
              </a:spcBef>
              <a:buSzPct val="100000"/>
              <a:buFont typeface="Wingdings" panose="05000000000000000000" pitchFamily="2" charset="2"/>
              <a:buChar char="§"/>
            </a:pPr>
            <a:r>
              <a:rPr lang="el-GR" b="1" dirty="0" smtClean="0">
                <a:solidFill>
                  <a:srgbClr val="161616"/>
                </a:solidFill>
                <a:ea typeface="Calibri" pitchFamily="34" charset="0"/>
              </a:rPr>
              <a:t>Ύψος</a:t>
            </a:r>
            <a:r>
              <a:rPr lang="el-GR" dirty="0" smtClean="0">
                <a:solidFill>
                  <a:srgbClr val="161616"/>
                </a:solidFill>
                <a:ea typeface="Calibri" pitchFamily="34" charset="0"/>
              </a:rPr>
              <a:t>: Πλήθος μυϊκών ινών σε ακτίνα 0,5 </a:t>
            </a:r>
            <a:r>
              <a:rPr lang="en-US" dirty="0" smtClean="0">
                <a:solidFill>
                  <a:srgbClr val="161616"/>
                </a:solidFill>
                <a:ea typeface="Calibri" pitchFamily="34" charset="0"/>
              </a:rPr>
              <a:t>mm</a:t>
            </a:r>
            <a:r>
              <a:rPr lang="el-GR" dirty="0" smtClean="0">
                <a:solidFill>
                  <a:srgbClr val="161616"/>
                </a:solidFill>
                <a:ea typeface="Calibri" pitchFamily="34" charset="0"/>
              </a:rPr>
              <a:t>. Μεγάλο ύψος </a:t>
            </a:r>
            <a:r>
              <a:rPr lang="el-GR" dirty="0" smtClean="0">
                <a:solidFill>
                  <a:srgbClr val="161616"/>
                </a:solidFill>
                <a:latin typeface="Arial"/>
                <a:ea typeface="Calibri" pitchFamily="34" charset="0"/>
                <a:cs typeface="Arial"/>
              </a:rPr>
              <a:t>→ </a:t>
            </a:r>
            <a:r>
              <a:rPr lang="el-GR" dirty="0" smtClean="0">
                <a:solidFill>
                  <a:srgbClr val="161616"/>
                </a:solidFill>
                <a:ea typeface="Calibri" pitchFamily="34" charset="0"/>
              </a:rPr>
              <a:t>μεγάλη ένταση ήχου. Αιχμηρά δυναμικά </a:t>
            </a:r>
            <a:r>
              <a:rPr lang="el-GR" dirty="0" smtClean="0">
                <a:solidFill>
                  <a:srgbClr val="161616"/>
                </a:solidFill>
                <a:latin typeface="Arial"/>
                <a:ea typeface="Calibri" pitchFamily="34" charset="0"/>
                <a:cs typeface="Arial"/>
              </a:rPr>
              <a:t>→ </a:t>
            </a:r>
            <a:r>
              <a:rPr lang="el-GR" dirty="0" smtClean="0">
                <a:solidFill>
                  <a:srgbClr val="161616"/>
                </a:solidFill>
                <a:ea typeface="Calibri" pitchFamily="34" charset="0"/>
              </a:rPr>
              <a:t>οξύτητα ήχου. 100μ</a:t>
            </a:r>
            <a:r>
              <a:rPr lang="en-US" dirty="0" smtClean="0">
                <a:solidFill>
                  <a:srgbClr val="161616"/>
                </a:solidFill>
                <a:ea typeface="Calibri" pitchFamily="34" charset="0"/>
              </a:rPr>
              <a:t>V-4mV</a:t>
            </a:r>
            <a:r>
              <a:rPr lang="el-GR" dirty="0" smtClean="0">
                <a:solidFill>
                  <a:srgbClr val="161616"/>
                </a:solidFill>
                <a:ea typeface="Calibri" pitchFamily="34" charset="0"/>
              </a:rPr>
              <a:t>.</a:t>
            </a:r>
          </a:p>
          <a:p>
            <a:pPr marL="271463" indent="-271463" eaLnBrk="1" hangingPunct="1">
              <a:spcBef>
                <a:spcPts val="1200"/>
              </a:spcBef>
              <a:buSzPct val="100000"/>
              <a:buFont typeface="Wingdings" panose="05000000000000000000" pitchFamily="2" charset="2"/>
              <a:buChar char="§"/>
            </a:pPr>
            <a:r>
              <a:rPr lang="el-GR" b="1" dirty="0" smtClean="0">
                <a:solidFill>
                  <a:srgbClr val="161616"/>
                </a:solidFill>
                <a:ea typeface="Calibri" pitchFamily="34" charset="0"/>
              </a:rPr>
              <a:t>Επιφάνεια</a:t>
            </a:r>
            <a:r>
              <a:rPr lang="el-GR" dirty="0" smtClean="0">
                <a:solidFill>
                  <a:srgbClr val="161616"/>
                </a:solidFill>
                <a:ea typeface="Calibri" pitchFamily="34" charset="0"/>
              </a:rPr>
              <a:t>: Πλήθος μυϊκών ινών σε ακτίνα 2</a:t>
            </a:r>
            <a:r>
              <a:rPr lang="en-US" dirty="0" smtClean="0">
                <a:solidFill>
                  <a:srgbClr val="161616"/>
                </a:solidFill>
                <a:ea typeface="Calibri" pitchFamily="34" charset="0"/>
              </a:rPr>
              <a:t> mm</a:t>
            </a:r>
            <a:r>
              <a:rPr lang="el-GR" dirty="0" smtClean="0">
                <a:solidFill>
                  <a:srgbClr val="161616"/>
                </a:solidFill>
                <a:ea typeface="Calibri" pitchFamily="34" charset="0"/>
              </a:rPr>
              <a:t>.</a:t>
            </a:r>
          </a:p>
          <a:p>
            <a:pPr marL="271463" indent="-271463" eaLnBrk="1" hangingPunct="1">
              <a:spcBef>
                <a:spcPts val="1200"/>
              </a:spcBef>
              <a:buSzPct val="100000"/>
              <a:buFont typeface="Wingdings" panose="05000000000000000000" pitchFamily="2" charset="2"/>
              <a:buChar char="§"/>
            </a:pPr>
            <a:r>
              <a:rPr lang="el-GR" b="1" dirty="0" smtClean="0">
                <a:solidFill>
                  <a:srgbClr val="161616"/>
                </a:solidFill>
                <a:ea typeface="Calibri" pitchFamily="34" charset="0"/>
              </a:rPr>
              <a:t>Φάσεις –</a:t>
            </a:r>
            <a:r>
              <a:rPr lang="el-GR" dirty="0" smtClean="0">
                <a:solidFill>
                  <a:srgbClr val="161616"/>
                </a:solidFill>
                <a:ea typeface="Calibri" pitchFamily="34" charset="0"/>
              </a:rPr>
              <a:t> </a:t>
            </a:r>
            <a:r>
              <a:rPr lang="el-GR" b="1" dirty="0" smtClean="0">
                <a:solidFill>
                  <a:srgbClr val="161616"/>
                </a:solidFill>
                <a:ea typeface="Calibri" pitchFamily="34" charset="0"/>
              </a:rPr>
              <a:t>Στροφές</a:t>
            </a:r>
            <a:r>
              <a:rPr lang="el-GR" dirty="0" smtClean="0">
                <a:solidFill>
                  <a:srgbClr val="161616"/>
                </a:solidFill>
                <a:ea typeface="Calibri" pitchFamily="34" charset="0"/>
              </a:rPr>
              <a:t>:  Χρονική διασπορά δυναμικών μυϊκών ινών. Πολλές φάσεις </a:t>
            </a:r>
            <a:r>
              <a:rPr lang="el-GR" dirty="0" smtClean="0">
                <a:solidFill>
                  <a:srgbClr val="161616"/>
                </a:solidFill>
                <a:latin typeface="Arial"/>
                <a:ea typeface="Calibri" pitchFamily="34" charset="0"/>
                <a:cs typeface="Arial"/>
              </a:rPr>
              <a:t>→</a:t>
            </a:r>
            <a:r>
              <a:rPr lang="el-GR" dirty="0" smtClean="0">
                <a:solidFill>
                  <a:srgbClr val="161616"/>
                </a:solidFill>
                <a:ea typeface="Calibri" pitchFamily="34" charset="0"/>
              </a:rPr>
              <a:t> μεγαλύτερη διάρκεια ήχου. &lt;10%  </a:t>
            </a:r>
            <a:r>
              <a:rPr lang="el-GR" dirty="0" smtClean="0">
                <a:solidFill>
                  <a:srgbClr val="161616"/>
                </a:solidFill>
                <a:latin typeface="Arial"/>
                <a:ea typeface="Calibri" pitchFamily="34" charset="0"/>
                <a:cs typeface="Arial"/>
              </a:rPr>
              <a:t>→ </a:t>
            </a:r>
            <a:r>
              <a:rPr lang="el-GR" dirty="0" err="1" smtClean="0">
                <a:solidFill>
                  <a:srgbClr val="161616"/>
                </a:solidFill>
                <a:ea typeface="Calibri" pitchFamily="34" charset="0"/>
              </a:rPr>
              <a:t>πολυφασικότητα</a:t>
            </a:r>
            <a:r>
              <a:rPr lang="en-US" dirty="0" smtClean="0">
                <a:solidFill>
                  <a:srgbClr val="161616"/>
                </a:solidFill>
                <a:ea typeface="Calibri" pitchFamily="34" charset="0"/>
              </a:rPr>
              <a:t> </a:t>
            </a:r>
            <a:r>
              <a:rPr lang="el-GR" dirty="0" smtClean="0">
                <a:solidFill>
                  <a:srgbClr val="161616"/>
                </a:solidFill>
                <a:ea typeface="Calibri" pitchFamily="34" charset="0"/>
              </a:rPr>
              <a:t>(4-5 φάσεις).</a:t>
            </a:r>
          </a:p>
          <a:p>
            <a:pPr marL="271463" indent="-271463" eaLnBrk="1" hangingPunct="1">
              <a:spcBef>
                <a:spcPts val="1200"/>
              </a:spcBef>
              <a:buSzPct val="100000"/>
              <a:buFont typeface="Wingdings" panose="05000000000000000000" pitchFamily="2" charset="2"/>
              <a:buChar char="§"/>
            </a:pPr>
            <a:r>
              <a:rPr lang="el-GR" b="1" dirty="0" smtClean="0">
                <a:solidFill>
                  <a:srgbClr val="161616"/>
                </a:solidFill>
                <a:ea typeface="Calibri" pitchFamily="34" charset="0"/>
              </a:rPr>
              <a:t>Δορυφορικά δυναμικά</a:t>
            </a:r>
            <a:r>
              <a:rPr lang="el-GR" dirty="0" smtClean="0">
                <a:solidFill>
                  <a:srgbClr val="161616"/>
                </a:solidFill>
                <a:ea typeface="Calibri" pitchFamily="34" charset="0"/>
              </a:rPr>
              <a:t>. Χρονική διασπορά δυναμικών μυϊκών ινών.</a:t>
            </a:r>
          </a:p>
          <a:p>
            <a:pPr marL="271463" indent="-271463" eaLnBrk="1" hangingPunct="1">
              <a:spcBef>
                <a:spcPts val="1200"/>
              </a:spcBef>
              <a:buSzPct val="100000"/>
              <a:buFont typeface="Wingdings" panose="05000000000000000000" pitchFamily="2" charset="2"/>
              <a:buChar char="§"/>
            </a:pPr>
            <a:r>
              <a:rPr lang="el-GR" b="1" dirty="0" smtClean="0">
                <a:solidFill>
                  <a:srgbClr val="161616"/>
                </a:solidFill>
                <a:ea typeface="Calibri" pitchFamily="34" charset="0"/>
              </a:rPr>
              <a:t>Μορφολογική σταθερότητα</a:t>
            </a:r>
            <a:r>
              <a:rPr lang="el-GR" dirty="0" smtClean="0">
                <a:solidFill>
                  <a:srgbClr val="161616"/>
                </a:solidFill>
                <a:ea typeface="Calibri" pitchFamily="34" charset="0"/>
              </a:rPr>
              <a:t>. Αγωγιμότητα τελικών ινιδίων, νευρομυϊκή σύναψη.</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eaLnBrk="1" hangingPunct="1">
              <a:defRPr/>
            </a:pPr>
            <a:r>
              <a:rPr lang="el-GR" dirty="0" smtClean="0"/>
              <a:t>Διάγραμμα Ηρεμίας</a:t>
            </a:r>
            <a:endParaRPr lang="el-GR" dirty="0"/>
          </a:p>
        </p:txBody>
      </p:sp>
      <p:pic>
        <p:nvPicPr>
          <p:cNvPr id="41986" name="3 - Θέση περιεχομένου" descr="EISODOS.jpg"/>
          <p:cNvPicPr>
            <a:picLocks noGrp="1" noChangeAspect="1"/>
          </p:cNvPicPr>
          <p:nvPr>
            <p:ph idx="1"/>
          </p:nvPr>
        </p:nvPicPr>
        <p:blipFill>
          <a:blip r:embed="rId4"/>
          <a:stretch>
            <a:fillRect/>
          </a:stretch>
        </p:blipFill>
        <p:spPr>
          <a:xfrm>
            <a:off x="539552" y="1700808"/>
            <a:ext cx="8229600" cy="4634345"/>
          </a:xfrm>
          <a:ln w="28575">
            <a:solidFill>
              <a:schemeClr val="accent4">
                <a:lumMod val="25000"/>
              </a:schemeClr>
            </a:solidFill>
          </a:ln>
        </p:spPr>
      </p:pic>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eaLnBrk="1" hangingPunct="1">
              <a:defRPr/>
            </a:pPr>
            <a:r>
              <a:rPr lang="el-GR" dirty="0" smtClean="0"/>
              <a:t>Φυσιολογικά ΔΚΜ</a:t>
            </a:r>
            <a:endParaRPr lang="el-GR" dirty="0"/>
          </a:p>
        </p:txBody>
      </p:sp>
      <p:pic>
        <p:nvPicPr>
          <p:cNvPr id="43010" name="3 - Θέση περιεχομένου" descr="MUPS NORMAL.jpg"/>
          <p:cNvPicPr>
            <a:picLocks noGrp="1" noChangeAspect="1"/>
          </p:cNvPicPr>
          <p:nvPr>
            <p:ph idx="1"/>
          </p:nvPr>
        </p:nvPicPr>
        <p:blipFill>
          <a:blip r:embed="rId4"/>
          <a:stretch>
            <a:fillRect/>
          </a:stretch>
        </p:blipFill>
        <p:spPr>
          <a:xfrm>
            <a:off x="457200" y="1840980"/>
            <a:ext cx="8229600" cy="4401589"/>
          </a:xfrm>
          <a:ln w="28575">
            <a:solidFill>
              <a:schemeClr val="accent4">
                <a:lumMod val="25000"/>
              </a:schemeClr>
            </a:solidFill>
          </a:ln>
        </p:spPr>
      </p:pic>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eaLnBrk="1" hangingPunct="1">
              <a:defRPr/>
            </a:pPr>
            <a:r>
              <a:rPr lang="el-GR" dirty="0" smtClean="0"/>
              <a:t>Διάγραμμα Συμβολής</a:t>
            </a:r>
            <a:endParaRPr lang="el-GR" dirty="0"/>
          </a:p>
        </p:txBody>
      </p:sp>
      <p:pic>
        <p:nvPicPr>
          <p:cNvPr id="44034" name="3 - Θέση περιεχομένου" descr="συμβολης.jpg"/>
          <p:cNvPicPr>
            <a:picLocks noGrp="1" noChangeAspect="1"/>
          </p:cNvPicPr>
          <p:nvPr>
            <p:ph idx="1"/>
          </p:nvPr>
        </p:nvPicPr>
        <p:blipFill>
          <a:blip r:embed="rId4"/>
          <a:stretch>
            <a:fillRect/>
          </a:stretch>
        </p:blipFill>
        <p:spPr>
          <a:xfrm>
            <a:off x="457200" y="1745384"/>
            <a:ext cx="8229600" cy="4592782"/>
          </a:xfrm>
          <a:ln w="28575">
            <a:solidFill>
              <a:schemeClr val="accent4">
                <a:lumMod val="25000"/>
              </a:schemeClr>
            </a:solidFill>
          </a:ln>
        </p:spPr>
      </p:pic>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tile tx="0" ty="0" sx="100000" sy="100000" flip="none" algn="tl"/>
        </a:blip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eaLnBrk="1" hangingPunct="1">
              <a:defRPr/>
            </a:pPr>
            <a:r>
              <a:rPr lang="el-GR" dirty="0" smtClean="0"/>
              <a:t>Παθολογικό Ηλεκτρομυογράφημα </a:t>
            </a:r>
            <a:r>
              <a:rPr lang="el-GR" baseline="-25000" dirty="0" smtClean="0"/>
              <a:t>[1/10]</a:t>
            </a:r>
            <a:endParaRPr lang="el-GR" baseline="-25000" dirty="0"/>
          </a:p>
        </p:txBody>
      </p:sp>
      <p:sp>
        <p:nvSpPr>
          <p:cNvPr id="45058" name="2 - Θέση περιεχομένου"/>
          <p:cNvSpPr>
            <a:spLocks noGrp="1"/>
          </p:cNvSpPr>
          <p:nvPr>
            <p:ph idx="1"/>
          </p:nvPr>
        </p:nvSpPr>
        <p:spPr>
          <a:xfrm>
            <a:off x="457200" y="1556792"/>
            <a:ext cx="8291264" cy="5184576"/>
          </a:xfrm>
        </p:spPr>
        <p:txBody>
          <a:bodyPr/>
          <a:lstStyle/>
          <a:p>
            <a:pPr eaLnBrk="1" hangingPunct="1">
              <a:buSzPct val="100000"/>
            </a:pPr>
            <a:r>
              <a:rPr lang="el-GR" b="1" dirty="0" smtClean="0">
                <a:solidFill>
                  <a:srgbClr val="161616"/>
                </a:solidFill>
                <a:ea typeface="Calibri" pitchFamily="34" charset="0"/>
              </a:rPr>
              <a:t>Αυτόματη δραστηριότητα: </a:t>
            </a:r>
            <a:r>
              <a:rPr lang="el-GR" dirty="0" smtClean="0">
                <a:solidFill>
                  <a:srgbClr val="161616"/>
                </a:solidFill>
                <a:ea typeface="Calibri" pitchFamily="34" charset="0"/>
              </a:rPr>
              <a:t>Παραγωγή δυναμικών ενέργειας σε κινητικό νευρώνα ή μυϊκή ίνα λόγω υπερδιεγερσιμότητας ή έκτοπης διέγερσης ή </a:t>
            </a:r>
            <a:r>
              <a:rPr lang="el-GR" dirty="0" err="1" smtClean="0">
                <a:solidFill>
                  <a:srgbClr val="161616"/>
                </a:solidFill>
                <a:ea typeface="Calibri" pitchFamily="34" charset="0"/>
              </a:rPr>
              <a:t>βηματοδοτικής</a:t>
            </a:r>
            <a:r>
              <a:rPr lang="el-GR" dirty="0" smtClean="0">
                <a:solidFill>
                  <a:srgbClr val="161616"/>
                </a:solidFill>
                <a:ea typeface="Calibri" pitchFamily="34" charset="0"/>
              </a:rPr>
              <a:t> ικανότητας.</a:t>
            </a:r>
          </a:p>
          <a:p>
            <a:pPr lvl="1" eaLnBrk="1" hangingPunct="1"/>
            <a:r>
              <a:rPr lang="el-GR" dirty="0" smtClean="0">
                <a:solidFill>
                  <a:srgbClr val="161616"/>
                </a:solidFill>
                <a:ea typeface="Calibri" pitchFamily="34" charset="0"/>
              </a:rPr>
              <a:t>Αυξημένη δραστηριότητα </a:t>
            </a:r>
            <a:r>
              <a:rPr lang="el-GR" dirty="0" smtClean="0">
                <a:solidFill>
                  <a:srgbClr val="161616"/>
                </a:solidFill>
                <a:ea typeface="Calibri" pitchFamily="34" charset="0"/>
              </a:rPr>
              <a:t>εισόδου</a:t>
            </a:r>
            <a:r>
              <a:rPr lang="en-US" dirty="0" smtClean="0">
                <a:solidFill>
                  <a:srgbClr val="161616"/>
                </a:solidFill>
                <a:ea typeface="Calibri" pitchFamily="34" charset="0"/>
              </a:rPr>
              <a:t>.</a:t>
            </a:r>
            <a:endParaRPr lang="el-GR" dirty="0" smtClean="0">
              <a:solidFill>
                <a:srgbClr val="161616"/>
              </a:solidFill>
              <a:ea typeface="Calibri" pitchFamily="34" charset="0"/>
            </a:endParaRPr>
          </a:p>
          <a:p>
            <a:pPr lvl="1" eaLnBrk="1" hangingPunct="1"/>
            <a:r>
              <a:rPr lang="el-GR" dirty="0" err="1" smtClean="0">
                <a:solidFill>
                  <a:srgbClr val="161616"/>
                </a:solidFill>
                <a:ea typeface="Calibri" pitchFamily="34" charset="0"/>
              </a:rPr>
              <a:t>Ινιδικά</a:t>
            </a:r>
            <a:r>
              <a:rPr lang="el-GR" dirty="0" smtClean="0">
                <a:solidFill>
                  <a:srgbClr val="161616"/>
                </a:solidFill>
                <a:ea typeface="Calibri" pitchFamily="34" charset="0"/>
              </a:rPr>
              <a:t> </a:t>
            </a:r>
            <a:r>
              <a:rPr lang="el-GR" dirty="0" smtClean="0">
                <a:solidFill>
                  <a:srgbClr val="161616"/>
                </a:solidFill>
                <a:ea typeface="Calibri" pitchFamily="34" charset="0"/>
              </a:rPr>
              <a:t>δυναμικά</a:t>
            </a:r>
            <a:r>
              <a:rPr lang="en-US" dirty="0" smtClean="0">
                <a:solidFill>
                  <a:srgbClr val="161616"/>
                </a:solidFill>
                <a:ea typeface="Calibri" pitchFamily="34" charset="0"/>
              </a:rPr>
              <a:t>.</a:t>
            </a:r>
            <a:endParaRPr lang="el-GR" dirty="0" smtClean="0">
              <a:solidFill>
                <a:srgbClr val="161616"/>
              </a:solidFill>
              <a:ea typeface="Calibri" pitchFamily="34" charset="0"/>
            </a:endParaRPr>
          </a:p>
          <a:p>
            <a:pPr lvl="1" eaLnBrk="1" hangingPunct="1"/>
            <a:r>
              <a:rPr lang="el-GR" dirty="0" smtClean="0">
                <a:solidFill>
                  <a:srgbClr val="161616"/>
                </a:solidFill>
                <a:ea typeface="Calibri" pitchFamily="34" charset="0"/>
              </a:rPr>
              <a:t>Θετικά </a:t>
            </a:r>
            <a:r>
              <a:rPr lang="el-GR" dirty="0" smtClean="0">
                <a:solidFill>
                  <a:srgbClr val="161616"/>
                </a:solidFill>
                <a:ea typeface="Calibri" pitchFamily="34" charset="0"/>
              </a:rPr>
              <a:t>δυναμικά</a:t>
            </a:r>
            <a:r>
              <a:rPr lang="en-US" dirty="0" smtClean="0">
                <a:solidFill>
                  <a:srgbClr val="161616"/>
                </a:solidFill>
                <a:ea typeface="Calibri" pitchFamily="34" charset="0"/>
              </a:rPr>
              <a:t>.</a:t>
            </a:r>
            <a:endParaRPr lang="el-GR" dirty="0" smtClean="0">
              <a:solidFill>
                <a:srgbClr val="161616"/>
              </a:solidFill>
              <a:ea typeface="Calibri" pitchFamily="34" charset="0"/>
            </a:endParaRPr>
          </a:p>
          <a:p>
            <a:pPr lvl="1" eaLnBrk="1" hangingPunct="1"/>
            <a:r>
              <a:rPr lang="el-GR" dirty="0" err="1" smtClean="0">
                <a:solidFill>
                  <a:srgbClr val="000000"/>
                </a:solidFill>
                <a:ea typeface="Calibri" pitchFamily="34" charset="0"/>
              </a:rPr>
              <a:t>Δεσμιδικά</a:t>
            </a:r>
            <a:r>
              <a:rPr lang="el-GR" dirty="0" smtClean="0">
                <a:solidFill>
                  <a:srgbClr val="000000"/>
                </a:solidFill>
                <a:ea typeface="Calibri" pitchFamily="34" charset="0"/>
              </a:rPr>
              <a:t> </a:t>
            </a:r>
            <a:r>
              <a:rPr lang="el-GR" dirty="0" smtClean="0">
                <a:solidFill>
                  <a:srgbClr val="000000"/>
                </a:solidFill>
                <a:ea typeface="Calibri" pitchFamily="34" charset="0"/>
              </a:rPr>
              <a:t>δυναμικά</a:t>
            </a:r>
            <a:r>
              <a:rPr lang="en-US" dirty="0" smtClean="0">
                <a:solidFill>
                  <a:srgbClr val="000000"/>
                </a:solidFill>
                <a:ea typeface="Calibri" pitchFamily="34" charset="0"/>
              </a:rPr>
              <a:t>.</a:t>
            </a:r>
            <a:endParaRPr lang="el-GR" dirty="0" smtClean="0">
              <a:solidFill>
                <a:srgbClr val="000000"/>
              </a:solidFill>
              <a:ea typeface="Calibri" pitchFamily="34" charset="0"/>
            </a:endParaRPr>
          </a:p>
          <a:p>
            <a:pPr lvl="1" eaLnBrk="1" hangingPunct="1"/>
            <a:r>
              <a:rPr lang="el-GR" dirty="0" smtClean="0">
                <a:solidFill>
                  <a:srgbClr val="161616"/>
                </a:solidFill>
                <a:ea typeface="Calibri" pitchFamily="34" charset="0"/>
              </a:rPr>
              <a:t>Σύνθετες επαναληπτικές </a:t>
            </a:r>
            <a:r>
              <a:rPr lang="el-GR" dirty="0" err="1" smtClean="0">
                <a:solidFill>
                  <a:srgbClr val="161616"/>
                </a:solidFill>
                <a:ea typeface="Calibri" pitchFamily="34" charset="0"/>
              </a:rPr>
              <a:t>εκφορτίσεις</a:t>
            </a:r>
            <a:r>
              <a:rPr lang="en-US" dirty="0" smtClean="0">
                <a:solidFill>
                  <a:srgbClr val="161616"/>
                </a:solidFill>
                <a:ea typeface="Calibri" pitchFamily="34" charset="0"/>
              </a:rPr>
              <a:t>.</a:t>
            </a:r>
            <a:endParaRPr lang="el-GR" dirty="0" smtClean="0">
              <a:solidFill>
                <a:srgbClr val="161616"/>
              </a:solidFill>
              <a:ea typeface="Calibri" pitchFamily="34" charset="0"/>
            </a:endParaRPr>
          </a:p>
          <a:p>
            <a:pPr lvl="1" eaLnBrk="1" hangingPunct="1"/>
            <a:r>
              <a:rPr lang="el-GR" dirty="0" err="1" smtClean="0">
                <a:solidFill>
                  <a:srgbClr val="161616"/>
                </a:solidFill>
                <a:ea typeface="Calibri" pitchFamily="34" charset="0"/>
              </a:rPr>
              <a:t>Μυοτονικές</a:t>
            </a:r>
            <a:r>
              <a:rPr lang="el-GR" dirty="0" smtClean="0">
                <a:solidFill>
                  <a:srgbClr val="161616"/>
                </a:solidFill>
                <a:ea typeface="Calibri" pitchFamily="34" charset="0"/>
              </a:rPr>
              <a:t>  </a:t>
            </a:r>
            <a:r>
              <a:rPr lang="el-GR" dirty="0" err="1" smtClean="0">
                <a:solidFill>
                  <a:srgbClr val="161616"/>
                </a:solidFill>
                <a:ea typeface="Calibri" pitchFamily="34" charset="0"/>
              </a:rPr>
              <a:t>εκφορτίσεις</a:t>
            </a:r>
            <a:r>
              <a:rPr lang="en-US" dirty="0" smtClean="0">
                <a:solidFill>
                  <a:srgbClr val="161616"/>
                </a:solidFill>
                <a:ea typeface="Calibri" pitchFamily="34" charset="0"/>
              </a:rPr>
              <a:t>.</a:t>
            </a:r>
            <a:endParaRPr lang="el-GR" dirty="0" smtClean="0">
              <a:solidFill>
                <a:srgbClr val="161616"/>
              </a:solidFill>
              <a:ea typeface="Calibri" pitchFamily="34" charset="0"/>
            </a:endParaRPr>
          </a:p>
          <a:p>
            <a:pPr lvl="1" eaLnBrk="1" hangingPunct="1"/>
            <a:r>
              <a:rPr lang="el-GR" dirty="0" err="1" smtClean="0">
                <a:solidFill>
                  <a:srgbClr val="000000"/>
                </a:solidFill>
                <a:ea typeface="Calibri" pitchFamily="34" charset="0"/>
              </a:rPr>
              <a:t>Μυοκυμικές</a:t>
            </a:r>
            <a:r>
              <a:rPr lang="el-GR" dirty="0" smtClean="0">
                <a:solidFill>
                  <a:srgbClr val="000000"/>
                </a:solidFill>
                <a:ea typeface="Calibri" pitchFamily="34" charset="0"/>
              </a:rPr>
              <a:t> </a:t>
            </a:r>
            <a:r>
              <a:rPr lang="el-GR" dirty="0" err="1" smtClean="0">
                <a:solidFill>
                  <a:srgbClr val="000000"/>
                </a:solidFill>
                <a:ea typeface="Calibri" pitchFamily="34" charset="0"/>
              </a:rPr>
              <a:t>εκφορτίσεις</a:t>
            </a:r>
            <a:r>
              <a:rPr lang="en-US" dirty="0" smtClean="0">
                <a:solidFill>
                  <a:srgbClr val="000000"/>
                </a:solidFill>
                <a:ea typeface="Calibri" pitchFamily="34" charset="0"/>
              </a:rPr>
              <a:t>.</a:t>
            </a:r>
            <a:endParaRPr lang="el-GR" dirty="0" smtClean="0">
              <a:solidFill>
                <a:srgbClr val="000000"/>
              </a:solidFill>
              <a:ea typeface="Calibri" pitchFamily="34" charset="0"/>
            </a:endParaRPr>
          </a:p>
          <a:p>
            <a:pPr lvl="1" eaLnBrk="1" hangingPunct="1"/>
            <a:r>
              <a:rPr lang="el-GR" dirty="0" err="1" smtClean="0">
                <a:solidFill>
                  <a:srgbClr val="000000"/>
                </a:solidFill>
                <a:ea typeface="Calibri" pitchFamily="34" charset="0"/>
              </a:rPr>
              <a:t>Νευρομυοτονικές</a:t>
            </a:r>
            <a:r>
              <a:rPr lang="el-GR" dirty="0">
                <a:solidFill>
                  <a:srgbClr val="000000"/>
                </a:solidFill>
                <a:ea typeface="Calibri" pitchFamily="34" charset="0"/>
              </a:rPr>
              <a:t> </a:t>
            </a:r>
            <a:r>
              <a:rPr lang="el-GR" dirty="0" err="1" smtClean="0">
                <a:solidFill>
                  <a:srgbClr val="000000"/>
                </a:solidFill>
                <a:ea typeface="Calibri" pitchFamily="34" charset="0"/>
              </a:rPr>
              <a:t>εκφορτίσεις</a:t>
            </a:r>
            <a:r>
              <a:rPr lang="en-US" dirty="0" smtClean="0">
                <a:solidFill>
                  <a:srgbClr val="000000"/>
                </a:solidFill>
                <a:ea typeface="Calibri" pitchFamily="34" charset="0"/>
              </a:rPr>
              <a:t>.</a:t>
            </a:r>
            <a:endParaRPr lang="el-GR" dirty="0" smtClean="0">
              <a:solidFill>
                <a:srgbClr val="000000"/>
              </a:solidFill>
              <a:ea typeface="Calibri" pitchFamily="34" charset="0"/>
            </a:endParaRPr>
          </a:p>
          <a:p>
            <a:pPr lvl="1" eaLnBrk="1" hangingPunct="1"/>
            <a:r>
              <a:rPr lang="el-GR" dirty="0" smtClean="0">
                <a:solidFill>
                  <a:srgbClr val="000000"/>
                </a:solidFill>
                <a:ea typeface="Calibri" pitchFamily="34" charset="0"/>
              </a:rPr>
              <a:t>Τρόμος</a:t>
            </a:r>
            <a:r>
              <a:rPr lang="en-US" dirty="0" smtClean="0">
                <a:solidFill>
                  <a:srgbClr val="000000"/>
                </a:solidFill>
                <a:ea typeface="Calibri" pitchFamily="34" charset="0"/>
              </a:rPr>
              <a:t>.</a:t>
            </a:r>
            <a:endParaRPr lang="el-GR" dirty="0" smtClean="0">
              <a:solidFill>
                <a:srgbClr val="000000"/>
              </a:solidFill>
              <a:ea typeface="Calibri" pitchFamily="34" charset="0"/>
            </a:endParaRPr>
          </a:p>
          <a:p>
            <a:pPr lvl="1" eaLnBrk="1" hangingPunct="1"/>
            <a:r>
              <a:rPr lang="el-GR" dirty="0" err="1" smtClean="0">
                <a:solidFill>
                  <a:srgbClr val="000000"/>
                </a:solidFill>
                <a:ea typeface="Calibri" pitchFamily="34" charset="0"/>
              </a:rPr>
              <a:t>Κλόνος</a:t>
            </a:r>
            <a:r>
              <a:rPr lang="en-US" dirty="0" smtClean="0">
                <a:solidFill>
                  <a:srgbClr val="000000"/>
                </a:solidFill>
                <a:ea typeface="Calibri" pitchFamily="34" charset="0"/>
              </a:rPr>
              <a:t>.</a:t>
            </a:r>
            <a:endParaRPr lang="el-GR" dirty="0" smtClean="0">
              <a:solidFill>
                <a:srgbClr val="000000"/>
              </a:solidFill>
              <a:ea typeface="Calibri" pitchFamily="34"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eaLnBrk="1" hangingPunct="1">
              <a:defRPr/>
            </a:pPr>
            <a:r>
              <a:rPr lang="el-GR" dirty="0" smtClean="0"/>
              <a:t>Παθολογικό Ηλεκτρομυογράφημα </a:t>
            </a:r>
            <a:r>
              <a:rPr lang="el-GR" baseline="-25000" dirty="0" smtClean="0"/>
              <a:t>[2/10]</a:t>
            </a:r>
            <a:endParaRPr lang="el-GR" dirty="0"/>
          </a:p>
        </p:txBody>
      </p:sp>
      <p:sp>
        <p:nvSpPr>
          <p:cNvPr id="46082" name="2 - Θέση περιεχομένου"/>
          <p:cNvSpPr>
            <a:spLocks noGrp="1"/>
          </p:cNvSpPr>
          <p:nvPr>
            <p:ph idx="1"/>
          </p:nvPr>
        </p:nvSpPr>
        <p:spPr>
          <a:xfrm>
            <a:off x="179512" y="1556792"/>
            <a:ext cx="8712968" cy="4679950"/>
          </a:xfrm>
        </p:spPr>
        <p:txBody>
          <a:bodyPr/>
          <a:lstStyle/>
          <a:p>
            <a:pPr eaLnBrk="1" hangingPunct="1">
              <a:buSzPct val="100000"/>
            </a:pPr>
            <a:r>
              <a:rPr lang="el-GR" b="1" dirty="0" smtClean="0">
                <a:solidFill>
                  <a:srgbClr val="161616"/>
                </a:solidFill>
                <a:ea typeface="Calibri" pitchFamily="34" charset="0"/>
              </a:rPr>
              <a:t>Δραστηριότητα</a:t>
            </a:r>
            <a:r>
              <a:rPr lang="el-GR" dirty="0" smtClean="0">
                <a:solidFill>
                  <a:srgbClr val="161616"/>
                </a:solidFill>
                <a:ea typeface="Calibri" pitchFamily="34" charset="0"/>
              </a:rPr>
              <a:t> </a:t>
            </a:r>
            <a:r>
              <a:rPr lang="el-GR" b="1" dirty="0" smtClean="0">
                <a:solidFill>
                  <a:srgbClr val="161616"/>
                </a:solidFill>
                <a:ea typeface="Calibri" pitchFamily="34" charset="0"/>
              </a:rPr>
              <a:t>εισόδου</a:t>
            </a:r>
            <a:r>
              <a:rPr lang="el-GR" dirty="0" smtClean="0">
                <a:solidFill>
                  <a:srgbClr val="161616"/>
                </a:solidFill>
                <a:ea typeface="Calibri" pitchFamily="34" charset="0"/>
              </a:rPr>
              <a:t>: &gt;1 </a:t>
            </a:r>
            <a:r>
              <a:rPr lang="en-US" dirty="0" smtClean="0">
                <a:solidFill>
                  <a:srgbClr val="161616"/>
                </a:solidFill>
                <a:ea typeface="Calibri" pitchFamily="34" charset="0"/>
              </a:rPr>
              <a:t>sec. </a:t>
            </a:r>
            <a:r>
              <a:rPr lang="el-GR" dirty="0" smtClean="0">
                <a:solidFill>
                  <a:srgbClr val="161616"/>
                </a:solidFill>
                <a:ea typeface="Calibri" pitchFamily="34" charset="0"/>
              </a:rPr>
              <a:t>Απονεύρωση μυϊκών ινών</a:t>
            </a:r>
            <a:r>
              <a:rPr lang="en-US" dirty="0" smtClean="0">
                <a:solidFill>
                  <a:srgbClr val="161616"/>
                </a:solidFill>
                <a:ea typeface="Calibri" pitchFamily="34" charset="0"/>
              </a:rPr>
              <a:t> </a:t>
            </a:r>
            <a:r>
              <a:rPr lang="el-GR" dirty="0" smtClean="0">
                <a:solidFill>
                  <a:srgbClr val="161616"/>
                </a:solidFill>
                <a:ea typeface="Calibri" pitchFamily="34" charset="0"/>
              </a:rPr>
              <a:t>και υπερδιεγερσιμότητα μυϊκών μεμβρανών. Η απουσία της δηλώνει μυοπαθητική βλάβη (ατροφία - ίνωση).</a:t>
            </a:r>
          </a:p>
          <a:p>
            <a:pPr eaLnBrk="1" hangingPunct="1">
              <a:buSzPct val="100000"/>
            </a:pPr>
            <a:r>
              <a:rPr lang="el-GR" b="1" dirty="0" smtClean="0">
                <a:solidFill>
                  <a:srgbClr val="161616"/>
                </a:solidFill>
                <a:ea typeface="Calibri" pitchFamily="34" charset="0"/>
              </a:rPr>
              <a:t>Ινιδικά δυναμικά</a:t>
            </a:r>
            <a:r>
              <a:rPr lang="el-GR" dirty="0" smtClean="0">
                <a:solidFill>
                  <a:srgbClr val="161616"/>
                </a:solidFill>
                <a:ea typeface="Calibri" pitchFamily="34" charset="0"/>
              </a:rPr>
              <a:t>: [30-200μ</a:t>
            </a:r>
            <a:r>
              <a:rPr lang="en-US" dirty="0" smtClean="0">
                <a:solidFill>
                  <a:srgbClr val="161616"/>
                </a:solidFill>
                <a:ea typeface="Calibri" pitchFamily="34" charset="0"/>
              </a:rPr>
              <a:t>V</a:t>
            </a:r>
            <a:r>
              <a:rPr lang="el-GR" dirty="0" smtClean="0">
                <a:solidFill>
                  <a:srgbClr val="161616"/>
                </a:solidFill>
                <a:ea typeface="Calibri" pitchFamily="34" charset="0"/>
              </a:rPr>
              <a:t>, 0,5-3</a:t>
            </a:r>
            <a:r>
              <a:rPr lang="en-US" dirty="0" smtClean="0">
                <a:solidFill>
                  <a:srgbClr val="161616"/>
                </a:solidFill>
                <a:ea typeface="Calibri" pitchFamily="34" charset="0"/>
              </a:rPr>
              <a:t>ms</a:t>
            </a:r>
            <a:r>
              <a:rPr lang="el-GR" dirty="0" smtClean="0">
                <a:solidFill>
                  <a:srgbClr val="161616"/>
                </a:solidFill>
                <a:ea typeface="Calibri" pitchFamily="34" charset="0"/>
              </a:rPr>
              <a:t> </a:t>
            </a:r>
            <a:r>
              <a:rPr lang="el-GR" dirty="0" err="1" smtClean="0">
                <a:solidFill>
                  <a:srgbClr val="161616"/>
                </a:solidFill>
                <a:ea typeface="Calibri" pitchFamily="34" charset="0"/>
              </a:rPr>
              <a:t>δι</a:t>
            </a:r>
            <a:r>
              <a:rPr lang="el-GR" dirty="0" smtClean="0">
                <a:solidFill>
                  <a:srgbClr val="161616"/>
                </a:solidFill>
                <a:ea typeface="Calibri" pitchFamily="34" charset="0"/>
              </a:rPr>
              <a:t>-τριφασικά, 1</a:t>
            </a:r>
            <a:r>
              <a:rPr lang="el-GR" baseline="30000" dirty="0" smtClean="0">
                <a:solidFill>
                  <a:srgbClr val="161616"/>
                </a:solidFill>
                <a:ea typeface="Calibri" pitchFamily="34" charset="0"/>
              </a:rPr>
              <a:t>η</a:t>
            </a:r>
            <a:r>
              <a:rPr lang="el-GR" dirty="0" smtClean="0">
                <a:solidFill>
                  <a:srgbClr val="161616"/>
                </a:solidFill>
                <a:ea typeface="Calibri" pitchFamily="34" charset="0"/>
              </a:rPr>
              <a:t> φάση θετική, 2-20</a:t>
            </a:r>
            <a:r>
              <a:rPr lang="en-US" dirty="0" smtClean="0">
                <a:solidFill>
                  <a:srgbClr val="161616"/>
                </a:solidFill>
                <a:ea typeface="Calibri" pitchFamily="34" charset="0"/>
              </a:rPr>
              <a:t> Hz</a:t>
            </a:r>
            <a:r>
              <a:rPr lang="el-GR" dirty="0" smtClean="0">
                <a:solidFill>
                  <a:srgbClr val="161616"/>
                </a:solidFill>
                <a:ea typeface="Calibri" pitchFamily="34" charset="0"/>
              </a:rPr>
              <a:t>]. Δυναμικά ενεργείας μυϊκών ινών που έχουν απονευρωθεί και εκπολώνονται αυτόματα με χαοτικό τρόπο. Χρόνος εμφάνισης: </a:t>
            </a:r>
          </a:p>
          <a:p>
            <a:pPr marL="631825" indent="-273050" eaLnBrk="1" hangingPunct="1">
              <a:buSzPct val="100000"/>
              <a:buFont typeface="Wingdings" panose="05000000000000000000" pitchFamily="2" charset="2"/>
              <a:buChar char="§"/>
            </a:pPr>
            <a:r>
              <a:rPr lang="el-GR" dirty="0" smtClean="0">
                <a:solidFill>
                  <a:srgbClr val="161616"/>
                </a:solidFill>
                <a:ea typeface="Calibri" pitchFamily="34" charset="0"/>
              </a:rPr>
              <a:t>σε </a:t>
            </a:r>
            <a:r>
              <a:rPr lang="el-GR" dirty="0" err="1" smtClean="0">
                <a:solidFill>
                  <a:srgbClr val="161616"/>
                </a:solidFill>
                <a:ea typeface="Calibri" pitchFamily="34" charset="0"/>
              </a:rPr>
              <a:t>ριζιτική</a:t>
            </a:r>
            <a:r>
              <a:rPr lang="el-GR" dirty="0" smtClean="0">
                <a:solidFill>
                  <a:srgbClr val="161616"/>
                </a:solidFill>
                <a:ea typeface="Calibri" pitchFamily="34" charset="0"/>
              </a:rPr>
              <a:t> βλάβη7-10 μέρες σε παρασπονδυλικούς μυς.</a:t>
            </a:r>
          </a:p>
          <a:p>
            <a:pPr marL="631825" indent="-273050" eaLnBrk="1" hangingPunct="1">
              <a:buSzPct val="100000"/>
              <a:buFont typeface="Wingdings" panose="05000000000000000000" pitchFamily="2" charset="2"/>
              <a:buChar char="§"/>
            </a:pPr>
            <a:r>
              <a:rPr lang="el-GR" dirty="0" smtClean="0">
                <a:solidFill>
                  <a:srgbClr val="161616"/>
                </a:solidFill>
                <a:ea typeface="Calibri" pitchFamily="34" charset="0"/>
              </a:rPr>
              <a:t>25 μέρες στον πρόσθιο κνημιαίο μυ. </a:t>
            </a:r>
          </a:p>
          <a:p>
            <a:pPr marL="631825" indent="-273050" eaLnBrk="1" hangingPunct="1">
              <a:buSzPct val="100000"/>
              <a:buFont typeface="Wingdings" panose="05000000000000000000" pitchFamily="2" charset="2"/>
              <a:buChar char="§"/>
            </a:pPr>
            <a:r>
              <a:rPr lang="el-GR" dirty="0" smtClean="0">
                <a:solidFill>
                  <a:srgbClr val="161616"/>
                </a:solidFill>
                <a:ea typeface="Calibri" pitchFamily="34" charset="0"/>
              </a:rPr>
              <a:t>Σε </a:t>
            </a:r>
            <a:r>
              <a:rPr lang="el-GR" dirty="0" err="1" smtClean="0">
                <a:solidFill>
                  <a:srgbClr val="161616"/>
                </a:solidFill>
                <a:ea typeface="Calibri" pitchFamily="34" charset="0"/>
              </a:rPr>
              <a:t>μυοπαθητικές</a:t>
            </a:r>
            <a:r>
              <a:rPr lang="el-GR" dirty="0" smtClean="0">
                <a:solidFill>
                  <a:srgbClr val="161616"/>
                </a:solidFill>
                <a:ea typeface="Calibri" pitchFamily="34" charset="0"/>
              </a:rPr>
              <a:t> βλάβες οι μυϊκές ίνες χάνουν επαφή με τελικά ινίδια (στραγγαλισμός τελικών ινιδίων, κατακερματισμός και διάσχισή τους), αποσπώνται και λειτουργούν αυτόνομα.</a:t>
            </a:r>
          </a:p>
          <a:p>
            <a:pPr marL="631825" indent="-273050" eaLnBrk="1" hangingPunct="1">
              <a:buSzPct val="100000"/>
              <a:buFont typeface="Wingdings" panose="05000000000000000000" pitchFamily="2" charset="2"/>
              <a:buChar char="§"/>
            </a:pPr>
            <a:r>
              <a:rPr lang="el-GR" dirty="0" smtClean="0">
                <a:solidFill>
                  <a:srgbClr val="161616"/>
                </a:solidFill>
                <a:ea typeface="Calibri" pitchFamily="34" charset="0"/>
              </a:rPr>
              <a:t>Θα πρέπει να </a:t>
            </a:r>
            <a:r>
              <a:rPr lang="el-GR" dirty="0">
                <a:solidFill>
                  <a:srgbClr val="161616"/>
                </a:solidFill>
                <a:ea typeface="Calibri" pitchFamily="34" charset="0"/>
              </a:rPr>
              <a:t>βρίσκονται σε 2 τουλάχιστον θέσεις μυ. </a:t>
            </a:r>
            <a:r>
              <a:rPr lang="el-GR" dirty="0" smtClean="0">
                <a:solidFill>
                  <a:srgbClr val="161616"/>
                </a:solidFill>
                <a:ea typeface="Calibri" pitchFamily="34" charset="0"/>
              </a:rPr>
              <a:t>Είναι συνηθισμένα </a:t>
            </a:r>
            <a:r>
              <a:rPr lang="el-GR" dirty="0">
                <a:solidFill>
                  <a:srgbClr val="161616"/>
                </a:solidFill>
                <a:ea typeface="Calibri" pitchFamily="34" charset="0"/>
              </a:rPr>
              <a:t>σε μυς ευάλωτους σε </a:t>
            </a:r>
            <a:r>
              <a:rPr lang="el-GR" dirty="0" smtClean="0">
                <a:solidFill>
                  <a:srgbClr val="161616"/>
                </a:solidFill>
                <a:ea typeface="Calibri" pitchFamily="34" charset="0"/>
              </a:rPr>
              <a:t>κακώσεις.</a:t>
            </a:r>
          </a:p>
          <a:p>
            <a:pPr marL="631825" indent="-273050" eaLnBrk="1" hangingPunct="1">
              <a:buSzPct val="100000"/>
              <a:buFont typeface="Wingdings" panose="05000000000000000000" pitchFamily="2" charset="2"/>
              <a:buChar char="§"/>
            </a:pPr>
            <a:r>
              <a:rPr lang="el-GR" dirty="0">
                <a:solidFill>
                  <a:srgbClr val="161616"/>
                </a:solidFill>
                <a:ea typeface="Calibri" pitchFamily="34" charset="0"/>
              </a:rPr>
              <a:t>Ορατά είναι μόνο στο γλωσσικό μυ</a:t>
            </a:r>
            <a:r>
              <a:rPr lang="el-GR" dirty="0" smtClean="0">
                <a:solidFill>
                  <a:srgbClr val="161616"/>
                </a:solidFill>
                <a:ea typeface="Calibri" pitchFamily="34" charset="0"/>
              </a:rPr>
              <a:t>.</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tile tx="0" ty="0" sx="100000" sy="100000" flip="none" algn="tl"/>
        </a:blip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eaLnBrk="1" hangingPunct="1">
              <a:defRPr/>
            </a:pPr>
            <a:r>
              <a:rPr lang="el-GR" dirty="0" smtClean="0"/>
              <a:t>Νευροφυσιολογικός Έλεγχος</a:t>
            </a:r>
            <a:endParaRPr lang="el-GR" dirty="0"/>
          </a:p>
        </p:txBody>
      </p:sp>
      <p:sp>
        <p:nvSpPr>
          <p:cNvPr id="20482" name="2 - Θέση περιεχομένου"/>
          <p:cNvSpPr>
            <a:spLocks noGrp="1"/>
          </p:cNvSpPr>
          <p:nvPr>
            <p:ph idx="1"/>
          </p:nvPr>
        </p:nvSpPr>
        <p:spPr>
          <a:xfrm>
            <a:off x="539552" y="1700808"/>
            <a:ext cx="7920880" cy="4679950"/>
          </a:xfrm>
        </p:spPr>
        <p:txBody>
          <a:bodyPr/>
          <a:lstStyle/>
          <a:p>
            <a:pPr algn="ctr" eaLnBrk="1" hangingPunct="1">
              <a:buFont typeface="Wingdings" panose="05000000000000000000" pitchFamily="2" charset="2"/>
              <a:buNone/>
            </a:pPr>
            <a:endParaRPr lang="el-GR" sz="1000" dirty="0" smtClean="0">
              <a:solidFill>
                <a:srgbClr val="161616"/>
              </a:solidFill>
              <a:ea typeface="Calibri" pitchFamily="34" charset="0"/>
            </a:endParaRPr>
          </a:p>
          <a:p>
            <a:pPr marL="87312" indent="0" algn="ctr" defTabSz="533400" eaLnBrk="1" hangingPunct="1">
              <a:buSzPct val="100000"/>
              <a:buNone/>
            </a:pPr>
            <a:r>
              <a:rPr lang="el-GR" sz="2800" b="1" dirty="0" smtClean="0">
                <a:solidFill>
                  <a:srgbClr val="161616"/>
                </a:solidFill>
                <a:ea typeface="Calibri" pitchFamily="34" charset="0"/>
              </a:rPr>
              <a:t>«Καταγραφή της αυτόματης, εκούσιας ή προκλητής, ηλεκτρικής δραστηριότητας μυών και νεύρων»</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eaLnBrk="1" hangingPunct="1">
              <a:defRPr/>
            </a:pPr>
            <a:r>
              <a:rPr lang="el-GR" dirty="0" smtClean="0"/>
              <a:t>Παθολογικό Ηλεκτρομυογράφημα </a:t>
            </a:r>
            <a:r>
              <a:rPr lang="el-GR" baseline="-25000" dirty="0" smtClean="0"/>
              <a:t>[3/10]</a:t>
            </a:r>
            <a:endParaRPr lang="el-GR" dirty="0"/>
          </a:p>
        </p:txBody>
      </p:sp>
      <p:sp>
        <p:nvSpPr>
          <p:cNvPr id="47106" name="2 - Θέση περιεχομένου"/>
          <p:cNvSpPr>
            <a:spLocks noGrp="1"/>
          </p:cNvSpPr>
          <p:nvPr>
            <p:ph idx="1"/>
          </p:nvPr>
        </p:nvSpPr>
        <p:spPr>
          <a:xfrm>
            <a:off x="457200" y="1701800"/>
            <a:ext cx="8435280" cy="5111576"/>
          </a:xfrm>
        </p:spPr>
        <p:txBody>
          <a:bodyPr/>
          <a:lstStyle/>
          <a:p>
            <a:pPr eaLnBrk="1" hangingPunct="1">
              <a:spcBef>
                <a:spcPts val="1200"/>
              </a:spcBef>
              <a:buSzPct val="100000"/>
            </a:pPr>
            <a:r>
              <a:rPr lang="el-GR" b="1" dirty="0" smtClean="0">
                <a:solidFill>
                  <a:srgbClr val="161616"/>
                </a:solidFill>
                <a:ea typeface="Calibri" pitchFamily="34" charset="0"/>
              </a:rPr>
              <a:t>Θετικά δυναμικά: </a:t>
            </a:r>
            <a:r>
              <a:rPr lang="el-GR" dirty="0" smtClean="0">
                <a:solidFill>
                  <a:srgbClr val="161616"/>
                </a:solidFill>
                <a:ea typeface="Calibri" pitchFamily="34" charset="0"/>
              </a:rPr>
              <a:t>Ανερμήνευτες κυματομορφές. Ενδιάμεσες μορφές ινιδικών και ΔΚΜ ή στη μεθόριο μεταξύ εν μέρει απονευρωμένων ινών. Παρατηρούνται, μαζί με ινιδικά δυναμικά, σε απονευρωμένες μυϊκές ίνες. Οξύαιχμα αρνητικά, σαν ανεστραμμένα τρίγωνα. </a:t>
            </a:r>
          </a:p>
          <a:p>
            <a:pPr marL="631825" indent="-185738" eaLnBrk="1" hangingPunct="1">
              <a:spcBef>
                <a:spcPts val="1200"/>
              </a:spcBef>
              <a:buSzPct val="100000"/>
              <a:buFont typeface="Wingdings" panose="05000000000000000000" pitchFamily="2" charset="2"/>
              <a:buChar char="§"/>
            </a:pPr>
            <a:r>
              <a:rPr lang="el-GR" dirty="0">
                <a:solidFill>
                  <a:srgbClr val="161616"/>
                </a:solidFill>
                <a:ea typeface="Calibri" pitchFamily="34" charset="0"/>
              </a:rPr>
              <a:t> </a:t>
            </a:r>
            <a:r>
              <a:rPr lang="el-GR" dirty="0" smtClean="0">
                <a:solidFill>
                  <a:srgbClr val="161616"/>
                </a:solidFill>
                <a:ea typeface="Calibri" pitchFamily="34" charset="0"/>
              </a:rPr>
              <a:t>50-400μ</a:t>
            </a:r>
            <a:r>
              <a:rPr lang="en-US" dirty="0" smtClean="0">
                <a:solidFill>
                  <a:srgbClr val="161616"/>
                </a:solidFill>
                <a:ea typeface="Calibri" pitchFamily="34" charset="0"/>
              </a:rPr>
              <a:t>V, </a:t>
            </a:r>
            <a:r>
              <a:rPr lang="el-GR" dirty="0" smtClean="0">
                <a:solidFill>
                  <a:srgbClr val="161616"/>
                </a:solidFill>
                <a:ea typeface="Calibri" pitchFamily="34" charset="0"/>
              </a:rPr>
              <a:t>4-20</a:t>
            </a:r>
            <a:r>
              <a:rPr lang="en-US" dirty="0" smtClean="0">
                <a:solidFill>
                  <a:srgbClr val="161616"/>
                </a:solidFill>
                <a:ea typeface="Calibri" pitchFamily="34" charset="0"/>
              </a:rPr>
              <a:t>ms (-200ms)</a:t>
            </a:r>
            <a:r>
              <a:rPr lang="el-GR" dirty="0" smtClean="0">
                <a:solidFill>
                  <a:srgbClr val="161616"/>
                </a:solidFill>
                <a:ea typeface="Calibri" pitchFamily="34" charset="0"/>
              </a:rPr>
              <a:t>, ρυθμικά, 2-50 </a:t>
            </a:r>
            <a:r>
              <a:rPr lang="en-US" dirty="0" smtClean="0">
                <a:solidFill>
                  <a:srgbClr val="161616"/>
                </a:solidFill>
                <a:ea typeface="Calibri" pitchFamily="34" charset="0"/>
              </a:rPr>
              <a:t>Hz.</a:t>
            </a:r>
            <a:endParaRPr lang="el-GR" sz="1200" b="1" dirty="0" smtClean="0">
              <a:solidFill>
                <a:srgbClr val="161616"/>
              </a:solidFill>
              <a:ea typeface="Calibri" pitchFamily="34" charset="0"/>
            </a:endParaRPr>
          </a:p>
          <a:p>
            <a:pPr eaLnBrk="1" hangingPunct="1">
              <a:spcBef>
                <a:spcPts val="1200"/>
              </a:spcBef>
              <a:buSzPct val="100000"/>
            </a:pPr>
            <a:r>
              <a:rPr lang="el-GR" b="1" dirty="0" smtClean="0">
                <a:solidFill>
                  <a:srgbClr val="161616"/>
                </a:solidFill>
                <a:ea typeface="Calibri" pitchFamily="34" charset="0"/>
              </a:rPr>
              <a:t>Δεσμιδικά  δυναμικά</a:t>
            </a:r>
            <a:r>
              <a:rPr lang="el-GR" dirty="0" smtClean="0">
                <a:solidFill>
                  <a:srgbClr val="161616"/>
                </a:solidFill>
                <a:ea typeface="Calibri" pitchFamily="34" charset="0"/>
              </a:rPr>
              <a:t>: Είναι ΔΚΜ, άρρυθμα, 50-1200μ</a:t>
            </a:r>
            <a:r>
              <a:rPr lang="en-US" dirty="0" smtClean="0">
                <a:solidFill>
                  <a:srgbClr val="161616"/>
                </a:solidFill>
                <a:ea typeface="Calibri" pitchFamily="34" charset="0"/>
              </a:rPr>
              <a:t>V, 5-25ms, 5Hz,</a:t>
            </a:r>
            <a:r>
              <a:rPr lang="el-GR" dirty="0" smtClean="0">
                <a:solidFill>
                  <a:srgbClr val="161616"/>
                </a:solidFill>
                <a:ea typeface="Calibri" pitchFamily="34" charset="0"/>
              </a:rPr>
              <a:t> ποικιλόμορφα, </a:t>
            </a:r>
            <a:r>
              <a:rPr lang="el-GR" b="1" dirty="0" smtClean="0">
                <a:solidFill>
                  <a:srgbClr val="161616"/>
                </a:solidFill>
                <a:ea typeface="Calibri" pitchFamily="34" charset="0"/>
              </a:rPr>
              <a:t>ορατά όταν είναι επιφανειακά στο μυ</a:t>
            </a:r>
            <a:r>
              <a:rPr lang="el-GR" dirty="0" smtClean="0">
                <a:solidFill>
                  <a:srgbClr val="161616"/>
                </a:solidFill>
                <a:ea typeface="Calibri" pitchFamily="34" charset="0"/>
              </a:rPr>
              <a:t>. Παρατηρούνται σε έκτοπη ενεργοποίηση περιφερικού νευρώνα. Παθολογικά εάν είναι έντονα, πολυφασικά και ασταθή και συνυπάρχουν με άλλα παθολογικά σημεία. Διαφορική διάγνωση από καλοήθεις δεσμιδώσεις</a:t>
            </a:r>
            <a:r>
              <a:rPr lang="en-US" dirty="0" smtClean="0">
                <a:solidFill>
                  <a:srgbClr val="161616"/>
                </a:solidFill>
                <a:ea typeface="Calibri" pitchFamily="34" charset="0"/>
              </a:rPr>
              <a:t> </a:t>
            </a:r>
            <a:r>
              <a:rPr lang="el-GR" dirty="0" smtClean="0">
                <a:solidFill>
                  <a:srgbClr val="161616"/>
                </a:solidFill>
                <a:ea typeface="Calibri" pitchFamily="34" charset="0"/>
              </a:rPr>
              <a:t>(μυς ματιών και άκρων κυρίως μετά από κούραση).</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eaLnBrk="1" hangingPunct="1">
              <a:defRPr/>
            </a:pPr>
            <a:r>
              <a:rPr lang="el-GR" dirty="0" smtClean="0"/>
              <a:t>Αυτόματη Δραστηριότητα </a:t>
            </a:r>
            <a:r>
              <a:rPr lang="el-GR" baseline="-25000" dirty="0" smtClean="0"/>
              <a:t>[1/2]</a:t>
            </a:r>
            <a:endParaRPr lang="el-GR" dirty="0"/>
          </a:p>
        </p:txBody>
      </p:sp>
      <p:pic>
        <p:nvPicPr>
          <p:cNvPr id="48130" name="3 - Θέση περιεχομένου" descr="αυτόματη _2.jpg"/>
          <p:cNvPicPr>
            <a:picLocks noGrp="1" noChangeAspect="1"/>
          </p:cNvPicPr>
          <p:nvPr>
            <p:ph idx="1"/>
          </p:nvPr>
        </p:nvPicPr>
        <p:blipFill>
          <a:blip r:embed="rId4"/>
          <a:stretch>
            <a:fillRect/>
          </a:stretch>
        </p:blipFill>
        <p:spPr>
          <a:xfrm>
            <a:off x="457200" y="1710055"/>
            <a:ext cx="8229600" cy="4663440"/>
          </a:xfrm>
          <a:ln w="28575">
            <a:solidFill>
              <a:schemeClr val="accent4">
                <a:lumMod val="25000"/>
              </a:schemeClr>
            </a:solidFill>
          </a:ln>
        </p:spPr>
      </p:pic>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Αυτόματη Δραστηριότητα </a:t>
            </a:r>
            <a:r>
              <a:rPr lang="el-GR" baseline="-25000" dirty="0" smtClean="0"/>
              <a:t>[2/2]</a:t>
            </a:r>
            <a:endParaRPr lang="el-GR" dirty="0"/>
          </a:p>
        </p:txBody>
      </p:sp>
      <p:pic>
        <p:nvPicPr>
          <p:cNvPr id="4" name="3 - Θέση περιεχομένου" descr="aytomati.jpg"/>
          <p:cNvPicPr>
            <a:picLocks noGrp="1" noChangeAspect="1"/>
          </p:cNvPicPr>
          <p:nvPr>
            <p:ph idx="1"/>
          </p:nvPr>
        </p:nvPicPr>
        <p:blipFill>
          <a:blip r:embed="rId2" cstate="print"/>
          <a:stretch>
            <a:fillRect/>
          </a:stretch>
        </p:blipFill>
        <p:spPr>
          <a:xfrm>
            <a:off x="618925" y="1701800"/>
            <a:ext cx="7906149" cy="4679950"/>
          </a:xfrm>
          <a:ln w="28575">
            <a:solidFill>
              <a:schemeClr val="accent4">
                <a:lumMod val="25000"/>
              </a:schemeClr>
            </a:solidFill>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eaLnBrk="1" hangingPunct="1">
              <a:defRPr/>
            </a:pPr>
            <a:r>
              <a:rPr lang="el-GR" dirty="0" smtClean="0"/>
              <a:t>Παθολογικό Ηλεκτρομυογράφημα </a:t>
            </a:r>
            <a:r>
              <a:rPr lang="el-GR" baseline="-25000" dirty="0" smtClean="0"/>
              <a:t>[4/10]</a:t>
            </a:r>
            <a:endParaRPr lang="el-GR" dirty="0"/>
          </a:p>
        </p:txBody>
      </p:sp>
      <p:sp>
        <p:nvSpPr>
          <p:cNvPr id="49154" name="2 - Θέση περιεχομένου"/>
          <p:cNvSpPr>
            <a:spLocks noGrp="1"/>
          </p:cNvSpPr>
          <p:nvPr>
            <p:ph idx="1"/>
          </p:nvPr>
        </p:nvSpPr>
        <p:spPr>
          <a:xfrm>
            <a:off x="251520" y="1701800"/>
            <a:ext cx="8686800" cy="4679950"/>
          </a:xfrm>
        </p:spPr>
        <p:txBody>
          <a:bodyPr/>
          <a:lstStyle/>
          <a:p>
            <a:pPr eaLnBrk="1" hangingPunct="1">
              <a:spcBef>
                <a:spcPts val="1800"/>
              </a:spcBef>
              <a:buSzPct val="100000"/>
            </a:pPr>
            <a:r>
              <a:rPr lang="el-GR" b="1" dirty="0" smtClean="0">
                <a:solidFill>
                  <a:srgbClr val="161616"/>
                </a:solidFill>
                <a:ea typeface="Calibri" pitchFamily="34" charset="0"/>
              </a:rPr>
              <a:t>Σύνθετη επαναληπτική εκφόρτιση</a:t>
            </a:r>
            <a:r>
              <a:rPr lang="el-GR" dirty="0" smtClean="0">
                <a:solidFill>
                  <a:srgbClr val="161616"/>
                </a:solidFill>
                <a:ea typeface="Calibri" pitchFamily="34" charset="0"/>
              </a:rPr>
              <a:t>: Ινιδικά και θετικά δυναμικά συνδεδεμένα που επαναλαμβάνονται ρυθμικά. Μία απονευρωμένη μυϊκή ίνα λειτουργεί ως βηματοδότης και συμπαρασύρει γειτονικές. 50-1000μ</a:t>
            </a:r>
            <a:r>
              <a:rPr lang="en-US" dirty="0" smtClean="0">
                <a:solidFill>
                  <a:srgbClr val="161616"/>
                </a:solidFill>
                <a:ea typeface="Calibri" pitchFamily="34" charset="0"/>
              </a:rPr>
              <a:t>V, 50-100ms, 100Hz. </a:t>
            </a:r>
            <a:r>
              <a:rPr lang="el-GR" dirty="0" smtClean="0">
                <a:solidFill>
                  <a:srgbClr val="161616"/>
                </a:solidFill>
                <a:ea typeface="Calibri" pitchFamily="34" charset="0"/>
              </a:rPr>
              <a:t>Μη ειδικό εύρημα.</a:t>
            </a:r>
            <a:endParaRPr lang="el-GR" sz="1000" dirty="0" smtClean="0">
              <a:solidFill>
                <a:srgbClr val="161616"/>
              </a:solidFill>
              <a:ea typeface="Calibri" pitchFamily="34" charset="0"/>
            </a:endParaRPr>
          </a:p>
          <a:p>
            <a:pPr eaLnBrk="1" hangingPunct="1">
              <a:spcBef>
                <a:spcPts val="1800"/>
              </a:spcBef>
              <a:buSzPct val="100000"/>
            </a:pPr>
            <a:r>
              <a:rPr lang="el-GR" b="1" dirty="0" err="1" smtClean="0">
                <a:solidFill>
                  <a:srgbClr val="161616"/>
                </a:solidFill>
                <a:ea typeface="Calibri" pitchFamily="34" charset="0"/>
              </a:rPr>
              <a:t>Μυοτονική</a:t>
            </a:r>
            <a:r>
              <a:rPr lang="el-GR" b="1" dirty="0" smtClean="0">
                <a:solidFill>
                  <a:srgbClr val="161616"/>
                </a:solidFill>
                <a:ea typeface="Calibri" pitchFamily="34" charset="0"/>
              </a:rPr>
              <a:t> εκφόρτιση</a:t>
            </a:r>
            <a:r>
              <a:rPr lang="el-GR" dirty="0" smtClean="0">
                <a:solidFill>
                  <a:srgbClr val="161616"/>
                </a:solidFill>
                <a:ea typeface="Calibri" pitchFamily="34" charset="0"/>
              </a:rPr>
              <a:t>: Αστάθεια μεμβράνης μυϊκών ινών, που αντιδρούν επαναληπτικά σε κάποιο ερέθισμα με ρυθμό που αυξάνει προοδευτικά και στη συνέχεια μειώνεται.</a:t>
            </a:r>
            <a:endParaRPr lang="el-GR" sz="1000" dirty="0" smtClean="0">
              <a:solidFill>
                <a:srgbClr val="161616"/>
              </a:solidFill>
              <a:ea typeface="Calibri" pitchFamily="34" charset="0"/>
            </a:endParaRPr>
          </a:p>
          <a:p>
            <a:pPr eaLnBrk="1" hangingPunct="1">
              <a:spcBef>
                <a:spcPts val="1800"/>
              </a:spcBef>
              <a:buSzPct val="100000"/>
            </a:pPr>
            <a:r>
              <a:rPr lang="el-GR" b="1" dirty="0" err="1" smtClean="0">
                <a:solidFill>
                  <a:srgbClr val="161616"/>
                </a:solidFill>
                <a:ea typeface="Calibri" pitchFamily="34" charset="0"/>
              </a:rPr>
              <a:t>Μυοκυμικές</a:t>
            </a:r>
            <a:r>
              <a:rPr lang="el-GR" b="1" dirty="0" smtClean="0">
                <a:solidFill>
                  <a:srgbClr val="161616"/>
                </a:solidFill>
                <a:ea typeface="Calibri" pitchFamily="34" charset="0"/>
              </a:rPr>
              <a:t> </a:t>
            </a:r>
            <a:r>
              <a:rPr lang="el-GR" b="1" dirty="0" err="1" smtClean="0">
                <a:solidFill>
                  <a:srgbClr val="161616"/>
                </a:solidFill>
                <a:ea typeface="Calibri" pitchFamily="34" charset="0"/>
              </a:rPr>
              <a:t>εκφορτίσεις</a:t>
            </a:r>
            <a:r>
              <a:rPr lang="el-GR" dirty="0" smtClean="0">
                <a:solidFill>
                  <a:srgbClr val="161616"/>
                </a:solidFill>
                <a:ea typeface="Calibri" pitchFamily="34" charset="0"/>
              </a:rPr>
              <a:t>: Άρρυθμες επαναληπτικές σειρές ΔΚΜ με συχνότητα 10-100 </a:t>
            </a:r>
            <a:r>
              <a:rPr lang="en-US" dirty="0" smtClean="0">
                <a:solidFill>
                  <a:srgbClr val="161616"/>
                </a:solidFill>
                <a:ea typeface="Calibri" pitchFamily="34" charset="0"/>
              </a:rPr>
              <a:t>Hz. </a:t>
            </a:r>
            <a:r>
              <a:rPr lang="el-GR" dirty="0" smtClean="0">
                <a:solidFill>
                  <a:srgbClr val="161616"/>
                </a:solidFill>
                <a:ea typeface="Calibri" pitchFamily="34" charset="0"/>
              </a:rPr>
              <a:t>Παρατηρούνται σε  έκτοπη διέγερση κινητικών ινών με βλάβη μυελίνης.</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eaLnBrk="1" hangingPunct="1">
              <a:defRPr/>
            </a:pPr>
            <a:r>
              <a:rPr lang="el-GR" dirty="0" smtClean="0"/>
              <a:t>Παθολογικό Ηλεκτρομυογράφημα </a:t>
            </a:r>
            <a:r>
              <a:rPr lang="el-GR" baseline="-25000" dirty="0" smtClean="0"/>
              <a:t>[5/10]</a:t>
            </a:r>
            <a:endParaRPr lang="el-GR" dirty="0"/>
          </a:p>
        </p:txBody>
      </p:sp>
      <p:sp>
        <p:nvSpPr>
          <p:cNvPr id="50178" name="2 - Θέση περιεχομένου"/>
          <p:cNvSpPr>
            <a:spLocks noGrp="1"/>
          </p:cNvSpPr>
          <p:nvPr>
            <p:ph idx="1"/>
          </p:nvPr>
        </p:nvSpPr>
        <p:spPr>
          <a:xfrm>
            <a:off x="35496" y="1556792"/>
            <a:ext cx="9144000" cy="5184576"/>
          </a:xfrm>
        </p:spPr>
        <p:txBody>
          <a:bodyPr/>
          <a:lstStyle/>
          <a:p>
            <a:pPr marL="271463" indent="-271463" eaLnBrk="1" hangingPunct="1">
              <a:spcBef>
                <a:spcPts val="1200"/>
              </a:spcBef>
              <a:buSzPct val="100000"/>
            </a:pPr>
            <a:r>
              <a:rPr lang="el-GR" b="1" dirty="0" smtClean="0">
                <a:solidFill>
                  <a:srgbClr val="161616"/>
                </a:solidFill>
                <a:ea typeface="Calibri" pitchFamily="34" charset="0"/>
              </a:rPr>
              <a:t>Νευρομυοτονική εκφόρτιση</a:t>
            </a:r>
            <a:r>
              <a:rPr lang="el-GR" dirty="0" smtClean="0">
                <a:solidFill>
                  <a:srgbClr val="161616"/>
                </a:solidFill>
                <a:ea typeface="Calibri" pitchFamily="34" charset="0"/>
              </a:rPr>
              <a:t>: Επαναληπτική εκφόρτιση ΔΚΜ με συχνότητα 120-350 </a:t>
            </a:r>
            <a:r>
              <a:rPr lang="en-US" dirty="0" smtClean="0">
                <a:solidFill>
                  <a:srgbClr val="161616"/>
                </a:solidFill>
                <a:ea typeface="Calibri" pitchFamily="34" charset="0"/>
              </a:rPr>
              <a:t> Hz</a:t>
            </a:r>
            <a:r>
              <a:rPr lang="el-GR" dirty="0" smtClean="0">
                <a:solidFill>
                  <a:srgbClr val="161616"/>
                </a:solidFill>
                <a:ea typeface="Calibri" pitchFamily="34" charset="0"/>
              </a:rPr>
              <a:t> μετά από ηλεκτρικό ερεθισμό κινητικών ινών.</a:t>
            </a:r>
          </a:p>
          <a:p>
            <a:pPr marL="271463" indent="-271463" eaLnBrk="1" hangingPunct="1">
              <a:spcBef>
                <a:spcPts val="1200"/>
              </a:spcBef>
              <a:buSzPct val="100000"/>
            </a:pPr>
            <a:r>
              <a:rPr lang="el-GR" b="1" dirty="0" err="1" smtClean="0">
                <a:solidFill>
                  <a:srgbClr val="161616"/>
                </a:solidFill>
                <a:ea typeface="Calibri" pitchFamily="34" charset="0"/>
              </a:rPr>
              <a:t>Τετανία</a:t>
            </a:r>
            <a:r>
              <a:rPr lang="el-GR" dirty="0" smtClean="0">
                <a:solidFill>
                  <a:srgbClr val="161616"/>
                </a:solidFill>
                <a:ea typeface="Calibri" pitchFamily="34" charset="0"/>
              </a:rPr>
              <a:t>: Άρρυθμων ή ρυθμικών διπλών, τριπλών ή πολλαπλών ΔΚΜ σε μείωση </a:t>
            </a:r>
            <a:r>
              <a:rPr lang="en-US" dirty="0" smtClean="0">
                <a:solidFill>
                  <a:srgbClr val="161616"/>
                </a:solidFill>
                <a:ea typeface="Calibri" pitchFamily="34" charset="0"/>
              </a:rPr>
              <a:t>Ca </a:t>
            </a:r>
            <a:r>
              <a:rPr lang="el-GR" dirty="0" smtClean="0">
                <a:solidFill>
                  <a:srgbClr val="161616"/>
                </a:solidFill>
                <a:ea typeface="Calibri" pitchFamily="34" charset="0"/>
              </a:rPr>
              <a:t>και άρση κανονιστικής επίδρασης στους διαύλους </a:t>
            </a:r>
            <a:r>
              <a:rPr lang="en-US" dirty="0" smtClean="0">
                <a:solidFill>
                  <a:srgbClr val="161616"/>
                </a:solidFill>
                <a:ea typeface="Calibri" pitchFamily="34" charset="0"/>
              </a:rPr>
              <a:t>Na</a:t>
            </a:r>
            <a:r>
              <a:rPr lang="el-GR" dirty="0" smtClean="0">
                <a:solidFill>
                  <a:srgbClr val="161616"/>
                </a:solidFill>
                <a:ea typeface="Calibri" pitchFamily="34" charset="0"/>
              </a:rPr>
              <a:t>.</a:t>
            </a:r>
          </a:p>
          <a:p>
            <a:pPr marL="271463" indent="-271463" eaLnBrk="1" hangingPunct="1">
              <a:spcBef>
                <a:spcPts val="1200"/>
              </a:spcBef>
              <a:buSzPct val="100000"/>
            </a:pPr>
            <a:r>
              <a:rPr lang="el-GR" b="1" dirty="0" smtClean="0">
                <a:solidFill>
                  <a:srgbClr val="161616"/>
                </a:solidFill>
                <a:ea typeface="Calibri" pitchFamily="34" charset="0"/>
              </a:rPr>
              <a:t>Κράμπες</a:t>
            </a:r>
            <a:r>
              <a:rPr lang="el-GR" dirty="0" smtClean="0">
                <a:solidFill>
                  <a:srgbClr val="161616"/>
                </a:solidFill>
                <a:ea typeface="Calibri" pitchFamily="34" charset="0"/>
              </a:rPr>
              <a:t>: Ακούσιες παρατεταμένες μυϊκές συσπάσεις, </a:t>
            </a:r>
            <a:r>
              <a:rPr lang="el-GR" dirty="0" err="1" smtClean="0">
                <a:solidFill>
                  <a:srgbClr val="161616"/>
                </a:solidFill>
                <a:ea typeface="Calibri" pitchFamily="34" charset="0"/>
              </a:rPr>
              <a:t>ηλεκτρομυογραφικά</a:t>
            </a:r>
            <a:r>
              <a:rPr lang="el-GR" dirty="0" smtClean="0">
                <a:solidFill>
                  <a:srgbClr val="161616"/>
                </a:solidFill>
                <a:ea typeface="Calibri" pitchFamily="34" charset="0"/>
              </a:rPr>
              <a:t> όμοιες με τις εκούσιες. Άγνωστη παθοφυσιολογία.</a:t>
            </a:r>
          </a:p>
          <a:p>
            <a:pPr marL="271463" indent="-271463" eaLnBrk="1" hangingPunct="1">
              <a:spcBef>
                <a:spcPts val="1200"/>
              </a:spcBef>
              <a:buSzPct val="100000"/>
            </a:pPr>
            <a:r>
              <a:rPr lang="el-GR" b="1" dirty="0" smtClean="0">
                <a:solidFill>
                  <a:srgbClr val="161616"/>
                </a:solidFill>
                <a:ea typeface="Calibri" pitchFamily="34" charset="0"/>
              </a:rPr>
              <a:t>Τρόμος</a:t>
            </a:r>
            <a:r>
              <a:rPr lang="el-GR" dirty="0" smtClean="0">
                <a:solidFill>
                  <a:srgbClr val="161616"/>
                </a:solidFill>
                <a:ea typeface="Calibri" pitchFamily="34" charset="0"/>
              </a:rPr>
              <a:t>: Εναλλάξ, σύγχρονη ή ασύγχρονη δραστηριοποίηση αγωνιστών –ανταγωνιστών μυών, 4-10 </a:t>
            </a:r>
            <a:r>
              <a:rPr lang="en-US" dirty="0" smtClean="0">
                <a:solidFill>
                  <a:srgbClr val="161616"/>
                </a:solidFill>
                <a:ea typeface="Calibri" pitchFamily="34" charset="0"/>
              </a:rPr>
              <a:t>Hz</a:t>
            </a:r>
            <a:r>
              <a:rPr lang="el-GR" dirty="0" smtClean="0">
                <a:solidFill>
                  <a:srgbClr val="161616"/>
                </a:solidFill>
                <a:ea typeface="Calibri" pitchFamily="34" charset="0"/>
              </a:rPr>
              <a:t>. Βλάβες κεντρικού νευρικού συστήματος και πολυνευροπάθειες.</a:t>
            </a:r>
          </a:p>
          <a:p>
            <a:pPr marL="271463" indent="-271463" eaLnBrk="1" hangingPunct="1">
              <a:spcBef>
                <a:spcPts val="1200"/>
              </a:spcBef>
              <a:buSzPct val="100000"/>
            </a:pPr>
            <a:r>
              <a:rPr lang="el-GR" b="1" dirty="0" err="1" smtClean="0">
                <a:solidFill>
                  <a:srgbClr val="161616"/>
                </a:solidFill>
                <a:ea typeface="Calibri" pitchFamily="34" charset="0"/>
              </a:rPr>
              <a:t>Κλόνος</a:t>
            </a:r>
            <a:r>
              <a:rPr lang="el-GR" dirty="0" smtClean="0">
                <a:solidFill>
                  <a:srgbClr val="161616"/>
                </a:solidFill>
                <a:ea typeface="Calibri" pitchFamily="34" charset="0"/>
              </a:rPr>
              <a:t>: Ρυθμική σύσπαση ενός ή ομάδας συναγωνιστών μυών με συχνότητα 10</a:t>
            </a:r>
            <a:r>
              <a:rPr lang="en-US" dirty="0" smtClean="0">
                <a:solidFill>
                  <a:srgbClr val="161616"/>
                </a:solidFill>
                <a:ea typeface="Calibri" pitchFamily="34" charset="0"/>
              </a:rPr>
              <a:t> Hz</a:t>
            </a:r>
            <a:r>
              <a:rPr lang="el-GR" dirty="0" smtClean="0">
                <a:solidFill>
                  <a:srgbClr val="161616"/>
                </a:solidFill>
                <a:ea typeface="Calibri" pitchFamily="34" charset="0"/>
              </a:rPr>
              <a:t> χωρίς αντίστοιχη σύσπαση ανταγωνιστών μυών. Πυραμιδική βλάβη. Παριστά συνεχώς εκλυόμενο τενόντιο αντανακλαστικό όταν ο μυς διατηρείται σε διάταση.</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tile tx="0" ty="0" sx="100000" sy="100000" flip="none" algn="tl"/>
        </a:blip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eaLnBrk="1" hangingPunct="1">
              <a:defRPr/>
            </a:pPr>
            <a:r>
              <a:rPr lang="el-GR" dirty="0" smtClean="0"/>
              <a:t>Παθολογικό Ηλεκτρομυογράφημα </a:t>
            </a:r>
            <a:r>
              <a:rPr lang="el-GR" baseline="-25000" dirty="0" smtClean="0"/>
              <a:t>[6/10]</a:t>
            </a:r>
            <a:endParaRPr lang="el-GR" dirty="0"/>
          </a:p>
        </p:txBody>
      </p:sp>
      <p:sp>
        <p:nvSpPr>
          <p:cNvPr id="51202" name="2 - Θέση περιεχομένου"/>
          <p:cNvSpPr>
            <a:spLocks noGrp="1"/>
          </p:cNvSpPr>
          <p:nvPr>
            <p:ph idx="1"/>
          </p:nvPr>
        </p:nvSpPr>
        <p:spPr>
          <a:xfrm>
            <a:off x="179512" y="1700808"/>
            <a:ext cx="8568952" cy="4679950"/>
          </a:xfrm>
        </p:spPr>
        <p:txBody>
          <a:bodyPr/>
          <a:lstStyle/>
          <a:p>
            <a:pPr eaLnBrk="1" hangingPunct="1">
              <a:spcBef>
                <a:spcPts val="1200"/>
              </a:spcBef>
              <a:buSzPct val="100000"/>
            </a:pPr>
            <a:r>
              <a:rPr lang="el-GR" b="1" dirty="0" smtClean="0">
                <a:solidFill>
                  <a:srgbClr val="161616"/>
                </a:solidFill>
                <a:ea typeface="Calibri" pitchFamily="34" charset="0"/>
              </a:rPr>
              <a:t>Μεταβολή μορφολογίας ΔΚΜ.</a:t>
            </a:r>
          </a:p>
          <a:p>
            <a:pPr marL="533400" indent="-261938" eaLnBrk="1" hangingPunct="1">
              <a:spcBef>
                <a:spcPts val="1200"/>
              </a:spcBef>
              <a:buSzPct val="100000"/>
              <a:buFont typeface="Wingdings" panose="05000000000000000000" pitchFamily="2" charset="2"/>
              <a:buChar char="§"/>
            </a:pPr>
            <a:r>
              <a:rPr lang="el-GR" b="1" dirty="0" smtClean="0">
                <a:solidFill>
                  <a:srgbClr val="161616"/>
                </a:solidFill>
                <a:ea typeface="Calibri" pitchFamily="34" charset="0"/>
              </a:rPr>
              <a:t>Αύξηση αριθμού μυϊκών ινών/ΚΜ</a:t>
            </a:r>
            <a:r>
              <a:rPr lang="el-GR" dirty="0" smtClean="0">
                <a:solidFill>
                  <a:srgbClr val="161616"/>
                </a:solidFill>
                <a:ea typeface="Calibri" pitchFamily="34" charset="0"/>
              </a:rPr>
              <a:t>:</a:t>
            </a:r>
          </a:p>
          <a:p>
            <a:pPr marL="722313" indent="-188913" eaLnBrk="1" hangingPunct="1">
              <a:spcBef>
                <a:spcPts val="1200"/>
              </a:spcBef>
              <a:buFont typeface="Arial" panose="020B0604020202020204" pitchFamily="34" charset="0"/>
              <a:buChar char="•"/>
            </a:pPr>
            <a:r>
              <a:rPr lang="el-GR" dirty="0" smtClean="0">
                <a:solidFill>
                  <a:srgbClr val="161616"/>
                </a:solidFill>
                <a:ea typeface="Calibri" pitchFamily="34" charset="0"/>
              </a:rPr>
              <a:t>Παράπλευρη ανανεύρωση σε μερική βλάβη. Σε αποκατάσταση βλάβης κινητικού νευρώνα. Δημιουργία εκβλαστήσεων από άθικτες νευρικές ίνες που νευρώνουν απονευρωμένες μυϊκές ίνες και τις ενσωματώνουν σε υγιείς ΚΜ. Αύξηση ύψους, διάρκειας και φάσεων. Όσο πιο πρώιμη φάση, τόσο πιο μεγάλη </a:t>
            </a:r>
            <a:r>
              <a:rPr lang="el-GR" dirty="0" err="1" smtClean="0">
                <a:solidFill>
                  <a:srgbClr val="161616"/>
                </a:solidFill>
                <a:ea typeface="Calibri" pitchFamily="34" charset="0"/>
              </a:rPr>
              <a:t>πολυφασικότητα</a:t>
            </a:r>
            <a:r>
              <a:rPr lang="el-GR" dirty="0" smtClean="0">
                <a:solidFill>
                  <a:srgbClr val="161616"/>
                </a:solidFill>
                <a:ea typeface="Calibri" pitchFamily="34" charset="0"/>
              </a:rPr>
              <a:t>, διάρκεια και αστάθεια ΔΚΜ.</a:t>
            </a:r>
          </a:p>
          <a:p>
            <a:pPr marL="722313" indent="-188913" eaLnBrk="1" hangingPunct="1">
              <a:spcBef>
                <a:spcPts val="1200"/>
              </a:spcBef>
              <a:buFont typeface="Arial" panose="020B0604020202020204" pitchFamily="34" charset="0"/>
              <a:buChar char="•"/>
            </a:pPr>
            <a:r>
              <a:rPr lang="el-GR" dirty="0" smtClean="0">
                <a:solidFill>
                  <a:srgbClr val="161616"/>
                </a:solidFill>
                <a:ea typeface="Calibri" pitchFamily="34" charset="0"/>
              </a:rPr>
              <a:t>Αξονική αναγέννηση σε πλήρη βλάβη. Εφόσον διατηρούνται περιβλήματα νεύρου και η βλάβη είναι περιφερική κοντά στο μυ, οι νευρικές ίνες έχουν τη δυνατότητα να </a:t>
            </a:r>
            <a:r>
              <a:rPr lang="el-GR" dirty="0" err="1" smtClean="0">
                <a:solidFill>
                  <a:srgbClr val="161616"/>
                </a:solidFill>
                <a:ea typeface="Calibri" pitchFamily="34" charset="0"/>
              </a:rPr>
              <a:t>νευρώσουν</a:t>
            </a:r>
            <a:r>
              <a:rPr lang="el-GR" dirty="0" smtClean="0">
                <a:solidFill>
                  <a:srgbClr val="161616"/>
                </a:solidFill>
                <a:ea typeface="Calibri" pitchFamily="34" charset="0"/>
              </a:rPr>
              <a:t> μυϊκές ίνες και να δημιουργηθούν μικρές  ΚΜ. </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tile tx="0" ty="0" sx="100000" sy="100000" flip="none" algn="tl"/>
        </a:blip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eaLnBrk="1" hangingPunct="1">
              <a:defRPr/>
            </a:pPr>
            <a:r>
              <a:rPr lang="el-GR" dirty="0" smtClean="0"/>
              <a:t>Παθολογικό Ηλεκτρομυογράφημα </a:t>
            </a:r>
            <a:r>
              <a:rPr lang="el-GR" baseline="-25000" dirty="0" smtClean="0"/>
              <a:t>[7/10]</a:t>
            </a:r>
            <a:endParaRPr lang="el-GR" dirty="0"/>
          </a:p>
        </p:txBody>
      </p:sp>
      <p:sp>
        <p:nvSpPr>
          <p:cNvPr id="52226" name="2 - Θέση περιεχομένου"/>
          <p:cNvSpPr>
            <a:spLocks noGrp="1"/>
          </p:cNvSpPr>
          <p:nvPr>
            <p:ph idx="1"/>
          </p:nvPr>
        </p:nvSpPr>
        <p:spPr>
          <a:xfrm>
            <a:off x="457200" y="1701800"/>
            <a:ext cx="8291264" cy="4967560"/>
          </a:xfrm>
        </p:spPr>
        <p:txBody>
          <a:bodyPr/>
          <a:lstStyle/>
          <a:p>
            <a:pPr eaLnBrk="1" hangingPunct="1">
              <a:spcBef>
                <a:spcPts val="1200"/>
              </a:spcBef>
              <a:buSzPct val="100000"/>
            </a:pPr>
            <a:r>
              <a:rPr lang="el-GR" b="1" dirty="0" smtClean="0">
                <a:solidFill>
                  <a:srgbClr val="161616"/>
                </a:solidFill>
                <a:ea typeface="Calibri" pitchFamily="34" charset="0"/>
              </a:rPr>
              <a:t>Μεταβολή μορφολογίας ΔΚΜ</a:t>
            </a:r>
          </a:p>
          <a:p>
            <a:pPr marL="533400" indent="-261938" eaLnBrk="1" hangingPunct="1">
              <a:spcBef>
                <a:spcPts val="1200"/>
              </a:spcBef>
              <a:buSzPct val="100000"/>
              <a:buFont typeface="Wingdings" panose="05000000000000000000" pitchFamily="2" charset="2"/>
              <a:buChar char="§"/>
            </a:pPr>
            <a:r>
              <a:rPr lang="el-GR" b="1" dirty="0" smtClean="0">
                <a:solidFill>
                  <a:srgbClr val="161616"/>
                </a:solidFill>
                <a:ea typeface="Calibri" pitchFamily="34" charset="0"/>
              </a:rPr>
              <a:t>Μείωση αριθμού μυϊκών ινών/ΚΜ</a:t>
            </a:r>
            <a:r>
              <a:rPr lang="el-GR" dirty="0" smtClean="0">
                <a:solidFill>
                  <a:srgbClr val="161616"/>
                </a:solidFill>
                <a:ea typeface="Calibri" pitchFamily="34" charset="0"/>
              </a:rPr>
              <a:t>.</a:t>
            </a:r>
          </a:p>
          <a:p>
            <a:pPr marL="719138" indent="-273050" defTabSz="719138" eaLnBrk="1" hangingPunct="1">
              <a:spcBef>
                <a:spcPts val="1200"/>
              </a:spcBef>
              <a:buFont typeface="Arial" panose="020B0604020202020204" pitchFamily="34" charset="0"/>
              <a:buChar char="•"/>
            </a:pPr>
            <a:r>
              <a:rPr lang="el-GR" b="1" dirty="0" smtClean="0">
                <a:solidFill>
                  <a:srgbClr val="161616"/>
                </a:solidFill>
                <a:ea typeface="Calibri" pitchFamily="34" charset="0"/>
              </a:rPr>
              <a:t>Α.</a:t>
            </a:r>
            <a:r>
              <a:rPr lang="el-GR" dirty="0" smtClean="0">
                <a:solidFill>
                  <a:srgbClr val="161616"/>
                </a:solidFill>
                <a:ea typeface="Calibri" pitchFamily="34" charset="0"/>
              </a:rPr>
              <a:t> Μυϊκές παθήσεις. Διάχυτη απώλεια μυϊκών ινών. Εκλεκτική για ομάδες μυών ή τύπο μυϊκών ινών. Μείωση ύψους και διάρκεια ΔΚΜ, αύξηση </a:t>
            </a:r>
            <a:r>
              <a:rPr lang="el-GR" dirty="0" err="1" smtClean="0">
                <a:solidFill>
                  <a:srgbClr val="161616"/>
                </a:solidFill>
                <a:ea typeface="Calibri" pitchFamily="34" charset="0"/>
              </a:rPr>
              <a:t>πολυφασικότητας</a:t>
            </a:r>
            <a:r>
              <a:rPr lang="el-GR" dirty="0" smtClean="0">
                <a:solidFill>
                  <a:srgbClr val="161616"/>
                </a:solidFill>
                <a:ea typeface="Calibri" pitchFamily="34" charset="0"/>
              </a:rPr>
              <a:t>.</a:t>
            </a:r>
          </a:p>
          <a:p>
            <a:pPr marL="719138" indent="-273050" defTabSz="719138" eaLnBrk="1" hangingPunct="1">
              <a:spcBef>
                <a:spcPts val="1200"/>
              </a:spcBef>
              <a:buFont typeface="Arial" panose="020B0604020202020204" pitchFamily="34" charset="0"/>
              <a:buChar char="•"/>
            </a:pPr>
            <a:r>
              <a:rPr lang="el-GR" b="1" dirty="0" smtClean="0">
                <a:solidFill>
                  <a:srgbClr val="161616"/>
                </a:solidFill>
                <a:ea typeface="Calibri" pitchFamily="34" charset="0"/>
              </a:rPr>
              <a:t>Β.</a:t>
            </a:r>
            <a:r>
              <a:rPr lang="el-GR" dirty="0" smtClean="0">
                <a:solidFill>
                  <a:srgbClr val="161616"/>
                </a:solidFill>
                <a:ea typeface="Calibri" pitchFamily="34" charset="0"/>
              </a:rPr>
              <a:t> Παθήσεις νευρομυϊκής σύναψης. Λειτουργική απώλεια μυϊκών ινών. Διαλείπουσα αδυναμία δημιουργίας ΔΕ.</a:t>
            </a:r>
          </a:p>
          <a:p>
            <a:pPr marL="719138" indent="-273050" defTabSz="719138" eaLnBrk="1" hangingPunct="1">
              <a:spcBef>
                <a:spcPts val="1200"/>
              </a:spcBef>
              <a:buFont typeface="Arial" panose="020B0604020202020204" pitchFamily="34" charset="0"/>
              <a:buChar char="•"/>
            </a:pPr>
            <a:r>
              <a:rPr lang="el-GR" b="1" dirty="0" smtClean="0">
                <a:solidFill>
                  <a:srgbClr val="161616"/>
                </a:solidFill>
                <a:ea typeface="Calibri" pitchFamily="34" charset="0"/>
              </a:rPr>
              <a:t>Γ.</a:t>
            </a:r>
            <a:r>
              <a:rPr lang="el-GR" dirty="0" smtClean="0">
                <a:solidFill>
                  <a:srgbClr val="161616"/>
                </a:solidFill>
                <a:ea typeface="Calibri" pitchFamily="34" charset="0"/>
              </a:rPr>
              <a:t> Αξονική αναγέννηση. Επανανεύρωση μικρού αριθμού μυϊκών ινών.</a:t>
            </a:r>
          </a:p>
          <a:p>
            <a:pPr marL="719138" indent="-273050" defTabSz="719138" eaLnBrk="1" hangingPunct="1">
              <a:spcBef>
                <a:spcPts val="1200"/>
              </a:spcBef>
              <a:buFont typeface="Arial" panose="020B0604020202020204" pitchFamily="34" charset="0"/>
              <a:buChar char="•"/>
            </a:pPr>
            <a:r>
              <a:rPr lang="el-GR" b="1" dirty="0" smtClean="0">
                <a:solidFill>
                  <a:srgbClr val="161616"/>
                </a:solidFill>
                <a:ea typeface="Calibri" pitchFamily="34" charset="0"/>
              </a:rPr>
              <a:t>Δ.</a:t>
            </a:r>
            <a:r>
              <a:rPr lang="el-GR" dirty="0" smtClean="0">
                <a:solidFill>
                  <a:srgbClr val="161616"/>
                </a:solidFill>
                <a:ea typeface="Calibri" pitchFamily="34" charset="0"/>
              </a:rPr>
              <a:t> Χρόνια απονεύρωση - ανανεύρωση.  Κάποιες διακλαδώσεις δεν είναι καλά λειτουργικά και η σύνδεση τους επισφαλής, επομένως μπορεί να χαθεί.</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tile tx="0" ty="0" sx="100000" sy="100000" flip="none" algn="tl"/>
        </a:blip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eaLnBrk="1" hangingPunct="1">
              <a:defRPr/>
            </a:pPr>
            <a:r>
              <a:rPr lang="el-GR" dirty="0" smtClean="0"/>
              <a:t>Παθολογικό Ηλεκτρομυογράφημα </a:t>
            </a:r>
            <a:r>
              <a:rPr lang="el-GR" baseline="-25000" dirty="0" smtClean="0"/>
              <a:t>[8/10]</a:t>
            </a:r>
            <a:endParaRPr lang="el-GR" dirty="0"/>
          </a:p>
        </p:txBody>
      </p:sp>
      <p:sp>
        <p:nvSpPr>
          <p:cNvPr id="53250" name="2 - Θέση περιεχομένου"/>
          <p:cNvSpPr>
            <a:spLocks noGrp="1"/>
          </p:cNvSpPr>
          <p:nvPr>
            <p:ph idx="1"/>
          </p:nvPr>
        </p:nvSpPr>
        <p:spPr>
          <a:xfrm>
            <a:off x="0" y="1556792"/>
            <a:ext cx="9144000" cy="4679950"/>
          </a:xfrm>
        </p:spPr>
        <p:txBody>
          <a:bodyPr/>
          <a:lstStyle/>
          <a:p>
            <a:pPr eaLnBrk="1" hangingPunct="1">
              <a:spcBef>
                <a:spcPts val="1800"/>
              </a:spcBef>
              <a:buSzPct val="100000"/>
            </a:pPr>
            <a:r>
              <a:rPr lang="el-GR" b="1" dirty="0" smtClean="0">
                <a:solidFill>
                  <a:srgbClr val="161616"/>
                </a:solidFill>
                <a:ea typeface="Calibri" pitchFamily="34" charset="0"/>
              </a:rPr>
              <a:t>Μορφολογία ΔΚΜ</a:t>
            </a:r>
            <a:r>
              <a:rPr lang="el-GR" b="1" baseline="-25000" dirty="0" smtClean="0">
                <a:solidFill>
                  <a:srgbClr val="161616"/>
                </a:solidFill>
                <a:ea typeface="Calibri" pitchFamily="34" charset="0"/>
              </a:rPr>
              <a:t>[1/2]</a:t>
            </a:r>
            <a:r>
              <a:rPr lang="el-GR" b="1" dirty="0" smtClean="0">
                <a:solidFill>
                  <a:srgbClr val="161616"/>
                </a:solidFill>
                <a:ea typeface="Calibri" pitchFamily="34" charset="0"/>
              </a:rPr>
              <a:t>:</a:t>
            </a:r>
            <a:endParaRPr lang="el-GR" sz="400" dirty="0" smtClean="0">
              <a:solidFill>
                <a:srgbClr val="161616"/>
              </a:solidFill>
              <a:ea typeface="Calibri" pitchFamily="34" charset="0"/>
            </a:endParaRPr>
          </a:p>
          <a:p>
            <a:pPr marL="533400" indent="-261938" eaLnBrk="1" hangingPunct="1">
              <a:spcBef>
                <a:spcPts val="1800"/>
              </a:spcBef>
              <a:buSzPct val="100000"/>
              <a:buFont typeface="Wingdings" panose="05000000000000000000" pitchFamily="2" charset="2"/>
              <a:buChar char="§"/>
            </a:pPr>
            <a:r>
              <a:rPr lang="el-GR" dirty="0" smtClean="0">
                <a:solidFill>
                  <a:srgbClr val="161616"/>
                </a:solidFill>
                <a:ea typeface="Calibri" pitchFamily="34" charset="0"/>
              </a:rPr>
              <a:t>Μείωση ύψους. Ατροφία μυϊκών ινών, αύξηση συνδετικού ιστού.</a:t>
            </a:r>
          </a:p>
          <a:p>
            <a:pPr marL="533400" indent="-261938" eaLnBrk="1" hangingPunct="1">
              <a:spcBef>
                <a:spcPts val="1800"/>
              </a:spcBef>
              <a:buSzPct val="100000"/>
              <a:buFont typeface="Wingdings" panose="05000000000000000000" pitchFamily="2" charset="2"/>
              <a:buChar char="§"/>
            </a:pPr>
            <a:r>
              <a:rPr lang="el-GR" dirty="0" smtClean="0">
                <a:solidFill>
                  <a:srgbClr val="161616"/>
                </a:solidFill>
                <a:ea typeface="Calibri" pitchFamily="34" charset="0"/>
              </a:rPr>
              <a:t>Αύξηση ύψους. Ομαδοποίηση μυϊκών ινών (ανανεύρωση), υπερτροφία μυϊκών ινών.</a:t>
            </a:r>
          </a:p>
          <a:p>
            <a:pPr marL="533400" indent="-261938" eaLnBrk="1" hangingPunct="1">
              <a:spcBef>
                <a:spcPts val="1800"/>
              </a:spcBef>
              <a:buSzPct val="100000"/>
              <a:buFont typeface="Wingdings" panose="05000000000000000000" pitchFamily="2" charset="2"/>
              <a:buChar char="§"/>
            </a:pPr>
            <a:r>
              <a:rPr lang="el-GR" dirty="0" smtClean="0">
                <a:solidFill>
                  <a:srgbClr val="161616"/>
                </a:solidFill>
                <a:ea typeface="Calibri" pitchFamily="34" charset="0"/>
              </a:rPr>
              <a:t>Μείωση διάρκειας. Ατροφία ή απώλεια μυϊκών ινών, αποκλεισμός νευρομυϊκής σύναψης.</a:t>
            </a:r>
          </a:p>
          <a:p>
            <a:pPr marL="533400" indent="-261938" eaLnBrk="1" hangingPunct="1">
              <a:spcBef>
                <a:spcPts val="1800"/>
              </a:spcBef>
              <a:buSzPct val="100000"/>
              <a:buFont typeface="Wingdings" panose="05000000000000000000" pitchFamily="2" charset="2"/>
              <a:buChar char="§"/>
            </a:pPr>
            <a:r>
              <a:rPr lang="el-GR" dirty="0" smtClean="0">
                <a:solidFill>
                  <a:srgbClr val="161616"/>
                </a:solidFill>
                <a:ea typeface="Calibri" pitchFamily="34" charset="0"/>
              </a:rPr>
              <a:t>Αύξηση διάρκειας. Αύξηση αριθμού μυϊκών ινών &amp; ΚΜ από εκβλαστήσεις γειτονικών νευρικών κυττάρων.</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tile tx="0" ty="0" sx="100000" sy="100000" flip="none" algn="tl"/>
        </a:blip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eaLnBrk="1" hangingPunct="1">
              <a:defRPr/>
            </a:pPr>
            <a:r>
              <a:rPr lang="el-GR" dirty="0" smtClean="0"/>
              <a:t>Παθολογικό Ηλεκτρομυογράφημα </a:t>
            </a:r>
            <a:r>
              <a:rPr lang="el-GR" baseline="-25000" dirty="0" smtClean="0"/>
              <a:t>[9/10]</a:t>
            </a:r>
            <a:endParaRPr lang="el-GR" dirty="0"/>
          </a:p>
        </p:txBody>
      </p:sp>
      <p:sp>
        <p:nvSpPr>
          <p:cNvPr id="53250" name="2 - Θέση περιεχομένου"/>
          <p:cNvSpPr>
            <a:spLocks noGrp="1"/>
          </p:cNvSpPr>
          <p:nvPr>
            <p:ph idx="1"/>
          </p:nvPr>
        </p:nvSpPr>
        <p:spPr>
          <a:xfrm>
            <a:off x="179512" y="1628800"/>
            <a:ext cx="8784976" cy="4679950"/>
          </a:xfrm>
        </p:spPr>
        <p:txBody>
          <a:bodyPr/>
          <a:lstStyle/>
          <a:p>
            <a:pPr eaLnBrk="1" hangingPunct="1">
              <a:spcBef>
                <a:spcPts val="1200"/>
              </a:spcBef>
              <a:buSzPct val="100000"/>
            </a:pPr>
            <a:r>
              <a:rPr lang="el-GR" b="1" dirty="0" smtClean="0">
                <a:solidFill>
                  <a:srgbClr val="161616"/>
                </a:solidFill>
                <a:ea typeface="Calibri" pitchFamily="34" charset="0"/>
              </a:rPr>
              <a:t>Μορφολογία ΔΚΜ</a:t>
            </a:r>
            <a:r>
              <a:rPr lang="el-GR" b="1" baseline="-25000" dirty="0" smtClean="0">
                <a:solidFill>
                  <a:srgbClr val="161616"/>
                </a:solidFill>
                <a:ea typeface="Calibri" pitchFamily="34" charset="0"/>
              </a:rPr>
              <a:t>[2/2] </a:t>
            </a:r>
            <a:r>
              <a:rPr lang="el-GR" b="1" dirty="0" smtClean="0">
                <a:solidFill>
                  <a:srgbClr val="161616"/>
                </a:solidFill>
                <a:ea typeface="Calibri" pitchFamily="34" charset="0"/>
              </a:rPr>
              <a:t>:</a:t>
            </a:r>
            <a:endParaRPr lang="el-GR" sz="400" dirty="0" smtClean="0">
              <a:solidFill>
                <a:srgbClr val="161616"/>
              </a:solidFill>
              <a:ea typeface="Calibri" pitchFamily="34" charset="0"/>
            </a:endParaRPr>
          </a:p>
          <a:p>
            <a:pPr marL="533400" indent="-261938" eaLnBrk="1" hangingPunct="1">
              <a:spcBef>
                <a:spcPts val="1200"/>
              </a:spcBef>
              <a:buSzPct val="100000"/>
              <a:buFont typeface="Wingdings" panose="05000000000000000000" pitchFamily="2" charset="2"/>
              <a:buChar char="§"/>
            </a:pPr>
            <a:r>
              <a:rPr lang="el-GR" dirty="0" smtClean="0">
                <a:solidFill>
                  <a:srgbClr val="161616"/>
                </a:solidFill>
                <a:ea typeface="Calibri" pitchFamily="34" charset="0"/>
              </a:rPr>
              <a:t>Αύξηση φάσεων και στροφών (</a:t>
            </a:r>
            <a:r>
              <a:rPr lang="el-GR" dirty="0" err="1" smtClean="0">
                <a:solidFill>
                  <a:srgbClr val="161616"/>
                </a:solidFill>
                <a:ea typeface="Calibri" pitchFamily="34" charset="0"/>
              </a:rPr>
              <a:t>πολυφασικότητα</a:t>
            </a:r>
            <a:r>
              <a:rPr lang="el-GR" dirty="0" smtClean="0">
                <a:solidFill>
                  <a:srgbClr val="161616"/>
                </a:solidFill>
                <a:ea typeface="Calibri" pitchFamily="34" charset="0"/>
              </a:rPr>
              <a:t>). Η μείωση της αγωγιμότητας των τελικών ινιδίων και η αύξηση του εύρους ΤΚΠ </a:t>
            </a:r>
            <a:r>
              <a:rPr lang="el-GR" dirty="0" smtClean="0">
                <a:solidFill>
                  <a:srgbClr val="161616"/>
                </a:solidFill>
                <a:latin typeface="Arial"/>
                <a:ea typeface="Calibri" pitchFamily="34" charset="0"/>
                <a:cs typeface="Arial"/>
              </a:rPr>
              <a:t>→ </a:t>
            </a:r>
            <a:r>
              <a:rPr lang="el-GR" dirty="0" smtClean="0">
                <a:solidFill>
                  <a:srgbClr val="161616"/>
                </a:solidFill>
                <a:ea typeface="Calibri" pitchFamily="34" charset="0"/>
              </a:rPr>
              <a:t>αυξάνουν τη χρονική διασπορά από πυροδότηση νευρικής ώσης έως τη δημιουργία ΔΕ στις μυϊκές ίνες (</a:t>
            </a:r>
            <a:r>
              <a:rPr lang="el-GR" dirty="0" err="1" smtClean="0">
                <a:solidFill>
                  <a:srgbClr val="161616"/>
                </a:solidFill>
                <a:ea typeface="Calibri" pitchFamily="34" charset="0"/>
              </a:rPr>
              <a:t>νευρογενής</a:t>
            </a:r>
            <a:r>
              <a:rPr lang="el-GR" dirty="0" smtClean="0">
                <a:solidFill>
                  <a:srgbClr val="161616"/>
                </a:solidFill>
                <a:ea typeface="Calibri" pitchFamily="34" charset="0"/>
              </a:rPr>
              <a:t> βλάβη). </a:t>
            </a:r>
          </a:p>
          <a:p>
            <a:pPr marL="533400" indent="-261938" eaLnBrk="1" hangingPunct="1">
              <a:spcBef>
                <a:spcPts val="1200"/>
              </a:spcBef>
              <a:buSzPct val="100000"/>
              <a:buFont typeface="Wingdings" panose="05000000000000000000" pitchFamily="2" charset="2"/>
              <a:buChar char="§"/>
            </a:pPr>
            <a:r>
              <a:rPr lang="el-GR" dirty="0" smtClean="0">
                <a:solidFill>
                  <a:srgbClr val="161616"/>
                </a:solidFill>
                <a:ea typeface="Calibri" pitchFamily="34" charset="0"/>
              </a:rPr>
              <a:t>Η μεταβολή της διαμέτρου των μυϊκών ινών </a:t>
            </a:r>
            <a:r>
              <a:rPr lang="el-GR" dirty="0">
                <a:solidFill>
                  <a:srgbClr val="161616"/>
                </a:solidFill>
                <a:latin typeface="Arial"/>
                <a:ea typeface="Calibri" pitchFamily="34" charset="0"/>
                <a:cs typeface="Arial"/>
              </a:rPr>
              <a:t>→ </a:t>
            </a:r>
            <a:r>
              <a:rPr lang="el-GR" dirty="0" smtClean="0">
                <a:solidFill>
                  <a:srgbClr val="161616"/>
                </a:solidFill>
                <a:ea typeface="Calibri" panose="020F0502020204030204" pitchFamily="34" charset="0"/>
                <a:cs typeface="Arial"/>
              </a:rPr>
              <a:t>σε</a:t>
            </a:r>
            <a:r>
              <a:rPr lang="el-GR" dirty="0" smtClean="0">
                <a:solidFill>
                  <a:srgbClr val="161616"/>
                </a:solidFill>
                <a:latin typeface="Arial"/>
                <a:ea typeface="Calibri" pitchFamily="34" charset="0"/>
                <a:cs typeface="Arial"/>
              </a:rPr>
              <a:t> </a:t>
            </a:r>
            <a:r>
              <a:rPr lang="el-GR" dirty="0" smtClean="0">
                <a:solidFill>
                  <a:srgbClr val="161616"/>
                </a:solidFill>
                <a:ea typeface="Calibri" pitchFamily="34" charset="0"/>
              </a:rPr>
              <a:t>ποικιλότητα της ταχύτητας αγωγής τους (μυοπαθητική βλάβη).</a:t>
            </a:r>
          </a:p>
          <a:p>
            <a:pPr marL="533400" indent="-261938" eaLnBrk="1" hangingPunct="1">
              <a:spcBef>
                <a:spcPts val="1200"/>
              </a:spcBef>
              <a:buSzPct val="100000"/>
              <a:buFont typeface="Wingdings" panose="05000000000000000000" pitchFamily="2" charset="2"/>
              <a:buChar char="§"/>
            </a:pPr>
            <a:r>
              <a:rPr lang="el-GR" dirty="0" smtClean="0">
                <a:solidFill>
                  <a:srgbClr val="161616"/>
                </a:solidFill>
                <a:ea typeface="Calibri" pitchFamily="34" charset="0"/>
              </a:rPr>
              <a:t>Ασταθής μορφολογία. Παθολογική νευρομυϊκή μεταβίβαση, ατελής ανανεύρωση.</a:t>
            </a:r>
          </a:p>
        </p:txBody>
      </p:sp>
    </p:spTree>
    <p:extLst>
      <p:ext uri="{BB962C8B-B14F-4D97-AF65-F5344CB8AC3E}">
        <p14:creationId xmlns:p14="http://schemas.microsoft.com/office/powerpoint/2010/main" val="1221183998"/>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eaLnBrk="1" hangingPunct="1">
              <a:defRPr/>
            </a:pPr>
            <a:r>
              <a:rPr lang="el-GR" dirty="0" smtClean="0"/>
              <a:t>Παθολογικά ΔΚΜ </a:t>
            </a:r>
            <a:r>
              <a:rPr lang="el-GR" baseline="-25000" dirty="0" smtClean="0"/>
              <a:t>[1/2]</a:t>
            </a:r>
            <a:endParaRPr lang="el-GR" baseline="-25000" dirty="0"/>
          </a:p>
        </p:txBody>
      </p:sp>
      <p:sp>
        <p:nvSpPr>
          <p:cNvPr id="54274" name="2 - Θέση περιεχομένου"/>
          <p:cNvSpPr>
            <a:spLocks noGrp="1"/>
          </p:cNvSpPr>
          <p:nvPr>
            <p:ph idx="1"/>
          </p:nvPr>
        </p:nvSpPr>
        <p:spPr>
          <a:xfrm>
            <a:off x="457200" y="1701800"/>
            <a:ext cx="8229600" cy="4679950"/>
          </a:xfrm>
        </p:spPr>
        <p:txBody>
          <a:bodyPr/>
          <a:lstStyle/>
          <a:p>
            <a:pPr eaLnBrk="1" hangingPunct="1">
              <a:spcBef>
                <a:spcPts val="1200"/>
              </a:spcBef>
              <a:buSzPct val="100000"/>
              <a:buFont typeface="Wingdings" panose="05000000000000000000" pitchFamily="2" charset="2"/>
              <a:buChar char="§"/>
            </a:pPr>
            <a:r>
              <a:rPr lang="el-GR" b="1" dirty="0" smtClean="0">
                <a:solidFill>
                  <a:srgbClr val="161616"/>
                </a:solidFill>
                <a:ea typeface="Calibri" pitchFamily="34" charset="0"/>
              </a:rPr>
              <a:t>Πολυφασικότητα</a:t>
            </a:r>
            <a:r>
              <a:rPr lang="el-GR" dirty="0" smtClean="0">
                <a:solidFill>
                  <a:srgbClr val="161616"/>
                </a:solidFill>
                <a:ea typeface="Calibri" pitchFamily="34" charset="0"/>
              </a:rPr>
              <a:t>: Μη ειδική.</a:t>
            </a:r>
          </a:p>
          <a:p>
            <a:pPr eaLnBrk="1" hangingPunct="1">
              <a:spcBef>
                <a:spcPts val="1200"/>
              </a:spcBef>
              <a:buSzPct val="100000"/>
              <a:buFont typeface="Wingdings" panose="05000000000000000000" pitchFamily="2" charset="2"/>
              <a:buChar char="§"/>
            </a:pPr>
            <a:r>
              <a:rPr lang="el-GR" b="1" dirty="0" smtClean="0">
                <a:solidFill>
                  <a:srgbClr val="161616"/>
                </a:solidFill>
                <a:ea typeface="Calibri" pitchFamily="34" charset="0"/>
              </a:rPr>
              <a:t>Μεγάλο ύψος και διάρκεια ΔΚΜ (γιγαντιαίες)</a:t>
            </a:r>
            <a:r>
              <a:rPr lang="el-GR" dirty="0" smtClean="0">
                <a:solidFill>
                  <a:srgbClr val="161616"/>
                </a:solidFill>
                <a:ea typeface="Calibri" pitchFamily="34" charset="0"/>
              </a:rPr>
              <a:t>: Χρόνιες </a:t>
            </a:r>
            <a:r>
              <a:rPr lang="el-GR" dirty="0" err="1" smtClean="0">
                <a:solidFill>
                  <a:srgbClr val="161616"/>
                </a:solidFill>
                <a:ea typeface="Calibri" pitchFamily="34" charset="0"/>
              </a:rPr>
              <a:t>νευρογενείς</a:t>
            </a:r>
            <a:r>
              <a:rPr lang="el-GR" dirty="0" smtClean="0">
                <a:solidFill>
                  <a:srgbClr val="161616"/>
                </a:solidFill>
                <a:ea typeface="Calibri" pitchFamily="34" charset="0"/>
              </a:rPr>
              <a:t> βλάβες (νωτιαίες μυϊκές ατροφίες, νόσος κινητικού νευρώνα, πολιομυελίτιδα, χρόνιες </a:t>
            </a:r>
            <a:r>
              <a:rPr lang="el-GR" dirty="0" err="1" smtClean="0">
                <a:solidFill>
                  <a:srgbClr val="161616"/>
                </a:solidFill>
                <a:ea typeface="Calibri" pitchFamily="34" charset="0"/>
              </a:rPr>
              <a:t>πολυριζονευροπάθειες</a:t>
            </a:r>
            <a:r>
              <a:rPr lang="el-GR" dirty="0" smtClean="0">
                <a:solidFill>
                  <a:srgbClr val="161616"/>
                </a:solidFill>
                <a:ea typeface="Calibri" pitchFamily="34" charset="0"/>
              </a:rPr>
              <a:t>, πολυνευροπάθειες).</a:t>
            </a:r>
          </a:p>
          <a:p>
            <a:pPr eaLnBrk="1" hangingPunct="1">
              <a:spcBef>
                <a:spcPts val="1200"/>
              </a:spcBef>
              <a:buSzPct val="100000"/>
              <a:buFont typeface="Wingdings" panose="05000000000000000000" pitchFamily="2" charset="2"/>
              <a:buChar char="§"/>
            </a:pPr>
            <a:r>
              <a:rPr lang="el-GR" b="1" dirty="0" smtClean="0">
                <a:solidFill>
                  <a:srgbClr val="161616"/>
                </a:solidFill>
                <a:ea typeface="Calibri" pitchFamily="34" charset="0"/>
              </a:rPr>
              <a:t>Μικρό ύψος και μικρή διάρκεια</a:t>
            </a:r>
            <a:r>
              <a:rPr lang="el-GR" dirty="0" smtClean="0">
                <a:solidFill>
                  <a:srgbClr val="161616"/>
                </a:solidFill>
                <a:ea typeface="Calibri" pitchFamily="34" charset="0"/>
              </a:rPr>
              <a:t>: Μυοπάθειες, βλάβη </a:t>
            </a:r>
            <a:r>
              <a:rPr lang="el-GR" dirty="0" err="1" smtClean="0">
                <a:solidFill>
                  <a:srgbClr val="161616"/>
                </a:solidFill>
                <a:ea typeface="Calibri" pitchFamily="34" charset="0"/>
              </a:rPr>
              <a:t>ακρέμωνων</a:t>
            </a:r>
            <a:r>
              <a:rPr lang="el-GR" dirty="0" smtClean="0">
                <a:solidFill>
                  <a:srgbClr val="161616"/>
                </a:solidFill>
                <a:ea typeface="Calibri" pitchFamily="34" charset="0"/>
              </a:rPr>
              <a:t> τελικών κλαδίσκων.</a:t>
            </a:r>
          </a:p>
          <a:p>
            <a:pPr eaLnBrk="1" hangingPunct="1">
              <a:spcBef>
                <a:spcPts val="1200"/>
              </a:spcBef>
              <a:buSzPct val="100000"/>
              <a:buFont typeface="Wingdings" panose="05000000000000000000" pitchFamily="2" charset="2"/>
              <a:buChar char="§"/>
            </a:pPr>
            <a:r>
              <a:rPr lang="el-GR" b="1" dirty="0" smtClean="0">
                <a:solidFill>
                  <a:srgbClr val="161616"/>
                </a:solidFill>
                <a:ea typeface="Calibri" pitchFamily="34" charset="0"/>
              </a:rPr>
              <a:t>Μεγάλη διάρκεια, πριονωτή μορφολογία</a:t>
            </a:r>
            <a:r>
              <a:rPr lang="el-GR" dirty="0" smtClean="0">
                <a:solidFill>
                  <a:srgbClr val="161616"/>
                </a:solidFill>
                <a:ea typeface="Calibri" pitchFamily="34" charset="0"/>
              </a:rPr>
              <a:t>: Ανανεύρωση 9-10 εβδομάδες μετά </a:t>
            </a:r>
            <a:r>
              <a:rPr lang="el-GR" dirty="0" err="1" smtClean="0">
                <a:solidFill>
                  <a:srgbClr val="161616"/>
                </a:solidFill>
                <a:ea typeface="Calibri" pitchFamily="34" charset="0"/>
              </a:rPr>
              <a:t>νευρογενή</a:t>
            </a:r>
            <a:r>
              <a:rPr lang="el-GR" dirty="0" smtClean="0">
                <a:solidFill>
                  <a:srgbClr val="161616"/>
                </a:solidFill>
                <a:ea typeface="Calibri" pitchFamily="34" charset="0"/>
              </a:rPr>
              <a:t> βλάβη.</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eaLnBrk="1" hangingPunct="1">
              <a:defRPr/>
            </a:pPr>
            <a:r>
              <a:rPr lang="el-GR" dirty="0" smtClean="0"/>
              <a:t>Ιστορική Αναδρομή</a:t>
            </a:r>
            <a:endParaRPr lang="el-GR" dirty="0"/>
          </a:p>
        </p:txBody>
      </p:sp>
      <p:sp>
        <p:nvSpPr>
          <p:cNvPr id="21506" name="2 - Θέση περιεχομένου"/>
          <p:cNvSpPr>
            <a:spLocks noGrp="1"/>
          </p:cNvSpPr>
          <p:nvPr>
            <p:ph idx="1"/>
          </p:nvPr>
        </p:nvSpPr>
        <p:spPr>
          <a:xfrm>
            <a:off x="179513" y="1428750"/>
            <a:ext cx="8964488" cy="5429250"/>
          </a:xfrm>
        </p:spPr>
        <p:txBody>
          <a:bodyPr/>
          <a:lstStyle/>
          <a:p>
            <a:pPr marL="271463" indent="-271463" eaLnBrk="1" hangingPunct="1">
              <a:buSzPct val="100000"/>
              <a:buFont typeface="Wingdings" panose="05000000000000000000" pitchFamily="2" charset="2"/>
              <a:buChar char="§"/>
            </a:pPr>
            <a:r>
              <a:rPr lang="en-US" dirty="0" err="1" smtClean="0">
                <a:solidFill>
                  <a:srgbClr val="161616"/>
                </a:solidFill>
                <a:ea typeface="Calibri" pitchFamily="34" charset="0"/>
              </a:rPr>
              <a:t>Marianini</a:t>
            </a:r>
            <a:r>
              <a:rPr lang="el-GR" dirty="0" smtClean="0">
                <a:solidFill>
                  <a:srgbClr val="161616"/>
                </a:solidFill>
                <a:ea typeface="Calibri" pitchFamily="34" charset="0"/>
              </a:rPr>
              <a:t>, 1829: 2 είδη προκλητών συσπάσεων: με ερεθισμό μυ και με ερεθισμό νεύρου.</a:t>
            </a:r>
          </a:p>
          <a:p>
            <a:pPr marL="271463" indent="-271463" eaLnBrk="1" hangingPunct="1">
              <a:buSzPct val="100000"/>
              <a:buFont typeface="Wingdings" panose="05000000000000000000" pitchFamily="2" charset="2"/>
              <a:buChar char="§"/>
            </a:pPr>
            <a:r>
              <a:rPr lang="en-US" dirty="0" err="1">
                <a:solidFill>
                  <a:srgbClr val="161616"/>
                </a:solidFill>
                <a:ea typeface="Calibri" pitchFamily="34" charset="0"/>
              </a:rPr>
              <a:t>Helmoltz</a:t>
            </a:r>
            <a:r>
              <a:rPr lang="en-US" dirty="0">
                <a:solidFill>
                  <a:srgbClr val="161616"/>
                </a:solidFill>
                <a:ea typeface="Calibri" pitchFamily="34" charset="0"/>
              </a:rPr>
              <a:t> </a:t>
            </a:r>
            <a:r>
              <a:rPr lang="el-GR" dirty="0" smtClean="0">
                <a:solidFill>
                  <a:srgbClr val="161616"/>
                </a:solidFill>
                <a:ea typeface="Calibri" pitchFamily="34" charset="0"/>
              </a:rPr>
              <a:t>, 1850: μέτρηση της ταχύτητας αγωγής του μέσου νεύρου στον άνθρωπο.</a:t>
            </a:r>
          </a:p>
          <a:p>
            <a:pPr marL="271463" indent="-271463" eaLnBrk="1" hangingPunct="1">
              <a:buSzPct val="100000"/>
              <a:buFont typeface="Wingdings" panose="05000000000000000000" pitchFamily="2" charset="2"/>
              <a:buChar char="§"/>
            </a:pPr>
            <a:r>
              <a:rPr lang="en-US" dirty="0" smtClean="0">
                <a:solidFill>
                  <a:srgbClr val="161616"/>
                </a:solidFill>
                <a:ea typeface="Calibri" pitchFamily="34" charset="0"/>
              </a:rPr>
              <a:t>DuBois-</a:t>
            </a:r>
            <a:r>
              <a:rPr lang="en-US" dirty="0" err="1" smtClean="0">
                <a:solidFill>
                  <a:srgbClr val="161616"/>
                </a:solidFill>
                <a:ea typeface="Calibri" pitchFamily="34" charset="0"/>
              </a:rPr>
              <a:t>Reymond</a:t>
            </a:r>
            <a:r>
              <a:rPr lang="el-GR" dirty="0" smtClean="0">
                <a:solidFill>
                  <a:srgbClr val="161616"/>
                </a:solidFill>
                <a:ea typeface="Calibri" pitchFamily="34" charset="0"/>
              </a:rPr>
              <a:t>, 1851: καταγραφή των δυναμικών από τους μυς του βραχίονα κατά τη σύσπασή τους.</a:t>
            </a:r>
          </a:p>
          <a:p>
            <a:pPr marL="271463" indent="-271463" eaLnBrk="1" hangingPunct="1">
              <a:buSzPct val="100000"/>
              <a:buFont typeface="Wingdings" panose="05000000000000000000" pitchFamily="2" charset="2"/>
              <a:buChar char="§"/>
            </a:pPr>
            <a:r>
              <a:rPr lang="en-US" dirty="0">
                <a:solidFill>
                  <a:srgbClr val="161616"/>
                </a:solidFill>
                <a:ea typeface="Calibri" pitchFamily="34" charset="0"/>
              </a:rPr>
              <a:t>Langley </a:t>
            </a:r>
            <a:r>
              <a:rPr lang="el-GR" dirty="0" smtClean="0">
                <a:solidFill>
                  <a:srgbClr val="161616"/>
                </a:solidFill>
                <a:ea typeface="Calibri" pitchFamily="34" charset="0"/>
              </a:rPr>
              <a:t>&amp; </a:t>
            </a:r>
            <a:r>
              <a:rPr lang="en-US" dirty="0" smtClean="0">
                <a:solidFill>
                  <a:srgbClr val="161616"/>
                </a:solidFill>
                <a:ea typeface="Calibri" pitchFamily="34" charset="0"/>
              </a:rPr>
              <a:t>Kato</a:t>
            </a:r>
            <a:r>
              <a:rPr lang="el-GR" dirty="0" smtClean="0">
                <a:solidFill>
                  <a:srgbClr val="161616"/>
                </a:solidFill>
                <a:ea typeface="Calibri" pitchFamily="34" charset="0"/>
              </a:rPr>
              <a:t>, 1915: </a:t>
            </a:r>
            <a:r>
              <a:rPr lang="el-GR" dirty="0">
                <a:solidFill>
                  <a:srgbClr val="161616"/>
                </a:solidFill>
                <a:ea typeface="Calibri" pitchFamily="34" charset="0"/>
              </a:rPr>
              <a:t>καταγραφή</a:t>
            </a:r>
            <a:r>
              <a:rPr lang="el-GR" dirty="0" smtClean="0">
                <a:solidFill>
                  <a:srgbClr val="161616"/>
                </a:solidFill>
                <a:ea typeface="Calibri" pitchFamily="34" charset="0"/>
              </a:rPr>
              <a:t> ινιδικών δυναμικών σε απονευρωμένους μυς.</a:t>
            </a:r>
          </a:p>
          <a:p>
            <a:pPr marL="271463" indent="-271463" eaLnBrk="1" hangingPunct="1">
              <a:buSzPct val="100000"/>
              <a:buFont typeface="Wingdings" panose="05000000000000000000" pitchFamily="2" charset="2"/>
              <a:buChar char="§"/>
            </a:pPr>
            <a:r>
              <a:rPr lang="en-US" dirty="0">
                <a:solidFill>
                  <a:srgbClr val="161616"/>
                </a:solidFill>
                <a:ea typeface="Calibri" pitchFamily="34" charset="0"/>
              </a:rPr>
              <a:t>Erlanger</a:t>
            </a:r>
            <a:r>
              <a:rPr lang="el-GR" dirty="0">
                <a:solidFill>
                  <a:srgbClr val="161616"/>
                </a:solidFill>
                <a:ea typeface="Calibri" pitchFamily="34" charset="0"/>
              </a:rPr>
              <a:t> &amp;</a:t>
            </a:r>
            <a:r>
              <a:rPr lang="en-US" dirty="0" smtClean="0">
                <a:solidFill>
                  <a:srgbClr val="161616"/>
                </a:solidFill>
                <a:ea typeface="Calibri" pitchFamily="34" charset="0"/>
              </a:rPr>
              <a:t> Gasser</a:t>
            </a:r>
            <a:r>
              <a:rPr lang="el-GR" dirty="0" smtClean="0">
                <a:solidFill>
                  <a:srgbClr val="161616"/>
                </a:solidFill>
                <a:ea typeface="Calibri" pitchFamily="34" charset="0"/>
              </a:rPr>
              <a:t>, 1924: τεκμηρίωση της σχέσης μεταξύ της ταχύτητας αγωγής και της διαμέτρου των νευρικών ινών.</a:t>
            </a:r>
          </a:p>
          <a:p>
            <a:pPr marL="271463" indent="-271463" eaLnBrk="1" hangingPunct="1">
              <a:buSzPct val="100000"/>
              <a:buFont typeface="Wingdings" panose="05000000000000000000" pitchFamily="2" charset="2"/>
              <a:buChar char="§"/>
            </a:pPr>
            <a:r>
              <a:rPr lang="en-US" dirty="0" err="1">
                <a:solidFill>
                  <a:srgbClr val="161616"/>
                </a:solidFill>
                <a:ea typeface="Calibri" pitchFamily="34" charset="0"/>
              </a:rPr>
              <a:t>Liddel</a:t>
            </a:r>
            <a:r>
              <a:rPr lang="en-US" dirty="0">
                <a:solidFill>
                  <a:srgbClr val="161616"/>
                </a:solidFill>
                <a:ea typeface="Calibri" pitchFamily="34" charset="0"/>
              </a:rPr>
              <a:t> </a:t>
            </a:r>
            <a:r>
              <a:rPr lang="el-GR" dirty="0" smtClean="0">
                <a:solidFill>
                  <a:srgbClr val="161616"/>
                </a:solidFill>
                <a:ea typeface="Calibri" pitchFamily="34" charset="0"/>
              </a:rPr>
              <a:t>&amp; </a:t>
            </a:r>
            <a:r>
              <a:rPr lang="en-US" dirty="0" smtClean="0">
                <a:solidFill>
                  <a:srgbClr val="161616"/>
                </a:solidFill>
                <a:ea typeface="Calibri" pitchFamily="34" charset="0"/>
              </a:rPr>
              <a:t>Sherrington</a:t>
            </a:r>
            <a:r>
              <a:rPr lang="el-GR" dirty="0" smtClean="0">
                <a:solidFill>
                  <a:srgbClr val="161616"/>
                </a:solidFill>
                <a:ea typeface="Calibri" pitchFamily="34" charset="0"/>
              </a:rPr>
              <a:t>, 1925:</a:t>
            </a:r>
            <a:r>
              <a:rPr lang="en-US" dirty="0" smtClean="0">
                <a:solidFill>
                  <a:srgbClr val="161616"/>
                </a:solidFill>
                <a:ea typeface="Calibri" pitchFamily="34" charset="0"/>
              </a:rPr>
              <a:t> </a:t>
            </a:r>
            <a:r>
              <a:rPr lang="el-GR" dirty="0" smtClean="0">
                <a:solidFill>
                  <a:srgbClr val="161616"/>
                </a:solidFill>
                <a:ea typeface="Calibri" pitchFamily="34" charset="0"/>
              </a:rPr>
              <a:t>εισάγεται ο όρος</a:t>
            </a:r>
            <a:r>
              <a:rPr lang="el-GR" b="1" dirty="0" smtClean="0">
                <a:solidFill>
                  <a:srgbClr val="161616"/>
                </a:solidFill>
                <a:ea typeface="Calibri" pitchFamily="34" charset="0"/>
              </a:rPr>
              <a:t> Κινητική Μονάδα (ΚΜ).</a:t>
            </a:r>
          </a:p>
          <a:p>
            <a:pPr marL="271463" indent="-271463" eaLnBrk="1" hangingPunct="1">
              <a:buSzPct val="100000"/>
              <a:buFont typeface="Wingdings" panose="05000000000000000000" pitchFamily="2" charset="2"/>
              <a:buChar char="§"/>
            </a:pPr>
            <a:r>
              <a:rPr lang="en-US" dirty="0">
                <a:solidFill>
                  <a:srgbClr val="161616"/>
                </a:solidFill>
                <a:ea typeface="Calibri" pitchFamily="34" charset="0"/>
              </a:rPr>
              <a:t>Harvey </a:t>
            </a:r>
            <a:r>
              <a:rPr lang="el-GR" dirty="0" smtClean="0">
                <a:solidFill>
                  <a:srgbClr val="161616"/>
                </a:solidFill>
                <a:ea typeface="Calibri" pitchFamily="34" charset="0"/>
              </a:rPr>
              <a:t>&amp;</a:t>
            </a:r>
            <a:r>
              <a:rPr lang="en-US" dirty="0" smtClean="0">
                <a:solidFill>
                  <a:srgbClr val="161616"/>
                </a:solidFill>
                <a:ea typeface="Calibri" pitchFamily="34" charset="0"/>
              </a:rPr>
              <a:t> </a:t>
            </a:r>
            <a:r>
              <a:rPr lang="en-US" dirty="0" err="1" smtClean="0">
                <a:solidFill>
                  <a:srgbClr val="161616"/>
                </a:solidFill>
                <a:ea typeface="Calibri" pitchFamily="34" charset="0"/>
              </a:rPr>
              <a:t>Masland</a:t>
            </a:r>
            <a:r>
              <a:rPr lang="el-GR" dirty="0" smtClean="0">
                <a:solidFill>
                  <a:srgbClr val="161616"/>
                </a:solidFill>
                <a:ea typeface="Calibri" pitchFamily="34" charset="0"/>
              </a:rPr>
              <a:t>, 1940: </a:t>
            </a:r>
            <a:r>
              <a:rPr lang="el-GR" dirty="0">
                <a:solidFill>
                  <a:srgbClr val="161616"/>
                </a:solidFill>
                <a:ea typeface="Calibri" pitchFamily="34" charset="0"/>
              </a:rPr>
              <a:t>εισάγεται ο</a:t>
            </a:r>
            <a:r>
              <a:rPr lang="el-GR" dirty="0" smtClean="0">
                <a:solidFill>
                  <a:srgbClr val="161616"/>
                </a:solidFill>
                <a:ea typeface="Calibri" pitchFamily="34" charset="0"/>
              </a:rPr>
              <a:t> ηλεκτρικός ερεθισμός νεύρων και η καταγραφή της απάντησης των μυών που νευρώνονται από αυτά.</a:t>
            </a:r>
          </a:p>
          <a:p>
            <a:pPr marL="271463" indent="-271463" eaLnBrk="1" hangingPunct="1">
              <a:buSzPct val="100000"/>
              <a:buFont typeface="Wingdings" panose="05000000000000000000" pitchFamily="2" charset="2"/>
              <a:buChar char="§"/>
            </a:pPr>
            <a:r>
              <a:rPr lang="en-US" dirty="0">
                <a:solidFill>
                  <a:srgbClr val="161616"/>
                </a:solidFill>
                <a:ea typeface="Calibri" pitchFamily="34" charset="0"/>
              </a:rPr>
              <a:t>Lambert </a:t>
            </a:r>
            <a:r>
              <a:rPr lang="el-GR" dirty="0" smtClean="0">
                <a:solidFill>
                  <a:srgbClr val="161616"/>
                </a:solidFill>
                <a:ea typeface="Calibri" pitchFamily="34" charset="0"/>
              </a:rPr>
              <a:t>&amp; </a:t>
            </a:r>
            <a:r>
              <a:rPr lang="en-US" dirty="0" smtClean="0">
                <a:solidFill>
                  <a:srgbClr val="161616"/>
                </a:solidFill>
                <a:ea typeface="Calibri" pitchFamily="34" charset="0"/>
              </a:rPr>
              <a:t>Eaton</a:t>
            </a:r>
            <a:r>
              <a:rPr lang="el-GR" dirty="0" smtClean="0">
                <a:solidFill>
                  <a:srgbClr val="161616"/>
                </a:solidFill>
                <a:ea typeface="Calibri" pitchFamily="34" charset="0"/>
              </a:rPr>
              <a:t>, 1957:</a:t>
            </a:r>
            <a:r>
              <a:rPr lang="en-US" dirty="0" smtClean="0">
                <a:solidFill>
                  <a:srgbClr val="161616"/>
                </a:solidFill>
                <a:ea typeface="Calibri" pitchFamily="34" charset="0"/>
              </a:rPr>
              <a:t> </a:t>
            </a:r>
            <a:r>
              <a:rPr lang="el-GR" dirty="0" smtClean="0">
                <a:solidFill>
                  <a:srgbClr val="161616"/>
                </a:solidFill>
                <a:ea typeface="Calibri" pitchFamily="34" charset="0"/>
              </a:rPr>
              <a:t>ολοκληρώνονται οι παρατηρήσεις σε νόσους ΚΜ.</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eaLnBrk="1" hangingPunct="1">
              <a:defRPr/>
            </a:pPr>
            <a:r>
              <a:rPr lang="el-GR" dirty="0" smtClean="0"/>
              <a:t>Παθολογικά ΔΚΜ </a:t>
            </a:r>
            <a:r>
              <a:rPr lang="el-GR" baseline="-25000" dirty="0" smtClean="0"/>
              <a:t>[2/2]</a:t>
            </a:r>
            <a:endParaRPr lang="el-GR" baseline="-25000" dirty="0"/>
          </a:p>
        </p:txBody>
      </p:sp>
      <p:sp>
        <p:nvSpPr>
          <p:cNvPr id="3" name="Θέση περιεχομένου 2"/>
          <p:cNvSpPr>
            <a:spLocks noGrp="1"/>
          </p:cNvSpPr>
          <p:nvPr>
            <p:ph idx="1"/>
          </p:nvPr>
        </p:nvSpPr>
        <p:spPr>
          <a:xfrm>
            <a:off x="179512" y="1988840"/>
            <a:ext cx="3754760" cy="3960440"/>
          </a:xfrm>
        </p:spPr>
        <p:txBody>
          <a:bodyPr/>
          <a:lstStyle/>
          <a:p>
            <a:pPr lvl="0">
              <a:buClr>
                <a:srgbClr val="990033"/>
              </a:buClr>
              <a:buSzPct val="100000"/>
              <a:buFont typeface="Wingdings" panose="05000000000000000000" pitchFamily="2" charset="2"/>
              <a:buChar char="§"/>
            </a:pPr>
            <a:r>
              <a:rPr lang="el-GR" sz="2400" dirty="0">
                <a:solidFill>
                  <a:srgbClr val="161616"/>
                </a:solidFill>
                <a:cs typeface="+mn-cs"/>
              </a:rPr>
              <a:t>Φυσιολογικό </a:t>
            </a:r>
            <a:r>
              <a:rPr lang="el-GR" sz="2400" dirty="0" smtClean="0">
                <a:solidFill>
                  <a:srgbClr val="161616"/>
                </a:solidFill>
                <a:cs typeface="+mn-cs"/>
              </a:rPr>
              <a:t>ΔΚΜ</a:t>
            </a:r>
            <a:r>
              <a:rPr lang="en-US" sz="2400" dirty="0" smtClean="0">
                <a:solidFill>
                  <a:srgbClr val="161616"/>
                </a:solidFill>
                <a:cs typeface="+mn-cs"/>
              </a:rPr>
              <a:t>.</a:t>
            </a:r>
            <a:endParaRPr lang="el-GR" sz="2400" dirty="0" smtClean="0">
              <a:solidFill>
                <a:srgbClr val="161616"/>
              </a:solidFill>
              <a:cs typeface="+mn-cs"/>
            </a:endParaRPr>
          </a:p>
          <a:p>
            <a:pPr lvl="0">
              <a:buClr>
                <a:srgbClr val="990033"/>
              </a:buClr>
              <a:buSzPct val="100000"/>
              <a:buFont typeface="Wingdings" panose="05000000000000000000" pitchFamily="2" charset="2"/>
              <a:buChar char="§"/>
            </a:pPr>
            <a:endParaRPr lang="el-GR" sz="2400" dirty="0">
              <a:solidFill>
                <a:srgbClr val="161616"/>
              </a:solidFill>
              <a:cs typeface="+mn-cs"/>
            </a:endParaRPr>
          </a:p>
          <a:p>
            <a:pPr lvl="0">
              <a:buClr>
                <a:srgbClr val="990033"/>
              </a:buClr>
              <a:buSzPct val="100000"/>
              <a:buFont typeface="Wingdings" panose="05000000000000000000" pitchFamily="2" charset="2"/>
              <a:buChar char="§"/>
            </a:pPr>
            <a:r>
              <a:rPr lang="el-GR" sz="2400" dirty="0">
                <a:solidFill>
                  <a:srgbClr val="161616"/>
                </a:solidFill>
                <a:cs typeface="+mn-cs"/>
              </a:rPr>
              <a:t>Γιγαντιαίο ΔΚΜ </a:t>
            </a:r>
            <a:r>
              <a:rPr lang="el-GR" sz="2400" dirty="0" smtClean="0">
                <a:solidFill>
                  <a:srgbClr val="161616"/>
                </a:solidFill>
                <a:cs typeface="+mn-cs"/>
              </a:rPr>
              <a:t>- σε </a:t>
            </a:r>
            <a:r>
              <a:rPr lang="el-GR" sz="2400" dirty="0" err="1" smtClean="0">
                <a:solidFill>
                  <a:srgbClr val="161616"/>
                </a:solidFill>
                <a:cs typeface="+mn-cs"/>
              </a:rPr>
              <a:t>νευρογενή</a:t>
            </a:r>
            <a:r>
              <a:rPr lang="el-GR" sz="2400" dirty="0" smtClean="0">
                <a:solidFill>
                  <a:srgbClr val="161616"/>
                </a:solidFill>
                <a:cs typeface="+mn-cs"/>
              </a:rPr>
              <a:t> βλάβη</a:t>
            </a:r>
            <a:r>
              <a:rPr lang="en-US" sz="2400" dirty="0" smtClean="0">
                <a:solidFill>
                  <a:srgbClr val="161616"/>
                </a:solidFill>
                <a:cs typeface="+mn-cs"/>
              </a:rPr>
              <a:t>.</a:t>
            </a:r>
            <a:endParaRPr lang="el-GR" sz="2400" dirty="0" smtClean="0">
              <a:solidFill>
                <a:srgbClr val="161616"/>
              </a:solidFill>
              <a:cs typeface="+mn-cs"/>
            </a:endParaRPr>
          </a:p>
          <a:p>
            <a:pPr lvl="0">
              <a:buClr>
                <a:srgbClr val="990033"/>
              </a:buClr>
              <a:buSzPct val="100000"/>
              <a:buFont typeface="Wingdings" panose="05000000000000000000" pitchFamily="2" charset="2"/>
              <a:buChar char="§"/>
            </a:pPr>
            <a:endParaRPr lang="el-GR" sz="2400" dirty="0">
              <a:solidFill>
                <a:srgbClr val="161616"/>
              </a:solidFill>
              <a:cs typeface="+mn-cs"/>
            </a:endParaRPr>
          </a:p>
          <a:p>
            <a:pPr lvl="0">
              <a:buClr>
                <a:srgbClr val="990033"/>
              </a:buClr>
              <a:buSzPct val="100000"/>
              <a:buFont typeface="Wingdings" panose="05000000000000000000" pitchFamily="2" charset="2"/>
              <a:buChar char="§"/>
            </a:pPr>
            <a:r>
              <a:rPr lang="el-GR" sz="2400" dirty="0">
                <a:solidFill>
                  <a:srgbClr val="161616"/>
                </a:solidFill>
                <a:cs typeface="+mn-cs"/>
              </a:rPr>
              <a:t>Παθολογικό ΔΚΜ – μικρό πολυφασικό σε </a:t>
            </a:r>
            <a:r>
              <a:rPr lang="el-GR" sz="2400" dirty="0" err="1">
                <a:solidFill>
                  <a:srgbClr val="161616"/>
                </a:solidFill>
                <a:cs typeface="+mn-cs"/>
              </a:rPr>
              <a:t>μυοπαθητική</a:t>
            </a:r>
            <a:r>
              <a:rPr lang="el-GR" sz="2400" dirty="0">
                <a:solidFill>
                  <a:srgbClr val="161616"/>
                </a:solidFill>
                <a:cs typeface="+mn-cs"/>
              </a:rPr>
              <a:t> </a:t>
            </a:r>
            <a:r>
              <a:rPr lang="el-GR" sz="2400" dirty="0" smtClean="0">
                <a:solidFill>
                  <a:srgbClr val="161616"/>
                </a:solidFill>
                <a:cs typeface="+mn-cs"/>
              </a:rPr>
              <a:t>βλάβη</a:t>
            </a:r>
            <a:r>
              <a:rPr lang="en-US" sz="2400" dirty="0" smtClean="0">
                <a:solidFill>
                  <a:srgbClr val="161616"/>
                </a:solidFill>
                <a:cs typeface="+mn-cs"/>
              </a:rPr>
              <a:t>.</a:t>
            </a:r>
            <a:endParaRPr lang="el-GR" sz="2400" dirty="0">
              <a:solidFill>
                <a:srgbClr val="161616"/>
              </a:solidFill>
              <a:cs typeface="+mn-cs"/>
            </a:endParaRPr>
          </a:p>
          <a:p>
            <a:pPr>
              <a:buFont typeface="Wingdings" panose="05000000000000000000" pitchFamily="2" charset="2"/>
              <a:buChar char="§"/>
            </a:pPr>
            <a:endParaRPr lang="el-GR" sz="2400" dirty="0"/>
          </a:p>
        </p:txBody>
      </p:sp>
      <p:pic>
        <p:nvPicPr>
          <p:cNvPr id="5" name="3 - Θέση περιεχομένου" descr="ΔΚΜ_3.png"/>
          <p:cNvPicPr>
            <a:picLocks noChangeAspect="1"/>
          </p:cNvPicPr>
          <p:nvPr/>
        </p:nvPicPr>
        <p:blipFill rotWithShape="1">
          <a:blip r:embed="rId4"/>
          <a:srcRect l="-2" t="-51" r="30155" b="21404"/>
          <a:stretch/>
        </p:blipFill>
        <p:spPr>
          <a:xfrm>
            <a:off x="3851920" y="1844824"/>
            <a:ext cx="5184576" cy="3820214"/>
          </a:xfrm>
          <a:prstGeom prst="rect">
            <a:avLst/>
          </a:prstGeom>
          <a:ln w="28575">
            <a:solidFill>
              <a:schemeClr val="accent4">
                <a:lumMod val="10000"/>
              </a:schemeClr>
            </a:solidFill>
          </a:ln>
        </p:spPr>
      </p:pic>
    </p:spTree>
    <p:extLst>
      <p:ext uri="{BB962C8B-B14F-4D97-AF65-F5344CB8AC3E}">
        <p14:creationId xmlns:p14="http://schemas.microsoft.com/office/powerpoint/2010/main" val="2333058310"/>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eaLnBrk="1" hangingPunct="1">
              <a:defRPr/>
            </a:pPr>
            <a:r>
              <a:rPr lang="el-GR" dirty="0" smtClean="0"/>
              <a:t>ΔΚΜ - </a:t>
            </a:r>
            <a:r>
              <a:rPr lang="el-GR" dirty="0" err="1" smtClean="0"/>
              <a:t>Νευρογενής</a:t>
            </a:r>
            <a:r>
              <a:rPr lang="el-GR" dirty="0" smtClean="0"/>
              <a:t> Βλάβη </a:t>
            </a:r>
            <a:r>
              <a:rPr lang="el-GR" baseline="-25000" dirty="0" smtClean="0"/>
              <a:t>[1/2]</a:t>
            </a:r>
            <a:endParaRPr lang="el-GR" baseline="-25000" dirty="0"/>
          </a:p>
        </p:txBody>
      </p:sp>
      <p:pic>
        <p:nvPicPr>
          <p:cNvPr id="56322" name="3 - Θέση περιεχομένου" descr="χρονια απονεύρωση.jpg"/>
          <p:cNvPicPr>
            <a:picLocks noGrp="1" noChangeAspect="1"/>
          </p:cNvPicPr>
          <p:nvPr>
            <p:ph idx="1"/>
          </p:nvPr>
        </p:nvPicPr>
        <p:blipFill>
          <a:blip r:embed="rId4"/>
          <a:stretch>
            <a:fillRect/>
          </a:stretch>
        </p:blipFill>
        <p:spPr>
          <a:xfrm>
            <a:off x="539552" y="1773386"/>
            <a:ext cx="8009116" cy="4679950"/>
          </a:xfrm>
          <a:ln w="28575">
            <a:solidFill>
              <a:schemeClr val="accent4">
                <a:lumMod val="25000"/>
              </a:schemeClr>
            </a:solidFill>
          </a:ln>
        </p:spPr>
      </p:pic>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eaLnBrk="1" hangingPunct="1">
              <a:defRPr/>
            </a:pPr>
            <a:r>
              <a:rPr lang="el-GR" dirty="0" smtClean="0"/>
              <a:t>ΔΚΜ - </a:t>
            </a:r>
            <a:r>
              <a:rPr lang="el-GR" dirty="0" err="1" smtClean="0"/>
              <a:t>Νευρογενής</a:t>
            </a:r>
            <a:r>
              <a:rPr lang="el-GR" dirty="0" smtClean="0"/>
              <a:t> Βλάβη </a:t>
            </a:r>
            <a:r>
              <a:rPr lang="el-GR" baseline="-25000" dirty="0" smtClean="0"/>
              <a:t>[2/2]</a:t>
            </a:r>
            <a:endParaRPr lang="el-GR" dirty="0"/>
          </a:p>
        </p:txBody>
      </p:sp>
      <p:pic>
        <p:nvPicPr>
          <p:cNvPr id="57346" name="3 - Θέση περιεχομένου" descr="poly[hasic giant.jpg"/>
          <p:cNvPicPr>
            <a:picLocks noGrp="1" noChangeAspect="1"/>
          </p:cNvPicPr>
          <p:nvPr>
            <p:ph idx="1"/>
          </p:nvPr>
        </p:nvPicPr>
        <p:blipFill>
          <a:blip r:embed="rId4"/>
          <a:stretch>
            <a:fillRect/>
          </a:stretch>
        </p:blipFill>
        <p:spPr>
          <a:xfrm>
            <a:off x="467544" y="1700808"/>
            <a:ext cx="8229600" cy="4630189"/>
          </a:xfrm>
          <a:ln w="28575">
            <a:solidFill>
              <a:schemeClr val="accent4">
                <a:lumMod val="25000"/>
              </a:schemeClr>
            </a:solidFill>
          </a:ln>
        </p:spPr>
      </p:pic>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ΔΚΜ- </a:t>
            </a:r>
            <a:r>
              <a:rPr lang="el-GR" dirty="0" err="1" smtClean="0"/>
              <a:t>Μυοπαθητική</a:t>
            </a:r>
            <a:r>
              <a:rPr lang="el-GR" dirty="0" smtClean="0"/>
              <a:t> βλάβη</a:t>
            </a:r>
            <a:endParaRPr lang="el-GR" dirty="0"/>
          </a:p>
        </p:txBody>
      </p:sp>
      <p:pic>
        <p:nvPicPr>
          <p:cNvPr id="4" name="3 - Θέση περιεχομένου" descr="myopauhtiko.jpg"/>
          <p:cNvPicPr>
            <a:picLocks noGrp="1" noChangeAspect="1"/>
          </p:cNvPicPr>
          <p:nvPr>
            <p:ph idx="1"/>
          </p:nvPr>
        </p:nvPicPr>
        <p:blipFill>
          <a:blip r:embed="rId2" cstate="print"/>
          <a:stretch>
            <a:fillRect/>
          </a:stretch>
        </p:blipFill>
        <p:spPr>
          <a:xfrm>
            <a:off x="457200" y="1758775"/>
            <a:ext cx="8229600" cy="4565999"/>
          </a:xfrm>
          <a:ln w="28575">
            <a:solidFill>
              <a:schemeClr val="accent4">
                <a:lumMod val="25000"/>
              </a:schemeClr>
            </a:solidFill>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smtClean="0"/>
              <a:t>Μυοτονικές</a:t>
            </a:r>
            <a:r>
              <a:rPr lang="el-GR" dirty="0" smtClean="0"/>
              <a:t> </a:t>
            </a:r>
            <a:r>
              <a:rPr lang="el-GR" dirty="0" err="1" smtClean="0"/>
              <a:t>Εκφορτίσεις</a:t>
            </a:r>
            <a:endParaRPr lang="el-GR" dirty="0"/>
          </a:p>
        </p:txBody>
      </p:sp>
      <p:pic>
        <p:nvPicPr>
          <p:cNvPr id="4" name="3 - Θέση περιεχομένου" descr="myotonia 1.jpg"/>
          <p:cNvPicPr>
            <a:picLocks noGrp="1" noChangeAspect="1"/>
          </p:cNvPicPr>
          <p:nvPr>
            <p:ph idx="1"/>
          </p:nvPr>
        </p:nvPicPr>
        <p:blipFill>
          <a:blip r:embed="rId2" cstate="print"/>
          <a:stretch>
            <a:fillRect/>
          </a:stretch>
        </p:blipFill>
        <p:spPr>
          <a:xfrm>
            <a:off x="755576" y="1700808"/>
            <a:ext cx="7644584" cy="4679950"/>
          </a:xfrm>
          <a:ln w="28575">
            <a:solidFill>
              <a:schemeClr val="accent4">
                <a:lumMod val="25000"/>
              </a:schemeClr>
            </a:solidFill>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Καταγραφή Τρόμου - 5</a:t>
            </a:r>
            <a:r>
              <a:rPr lang="en-US" dirty="0" smtClean="0"/>
              <a:t>Hz</a:t>
            </a:r>
            <a:endParaRPr lang="el-GR" dirty="0"/>
          </a:p>
        </p:txBody>
      </p:sp>
      <p:pic>
        <p:nvPicPr>
          <p:cNvPr id="4" name="3 - Θέση περιεχομένου" descr="tremor 4.jpg"/>
          <p:cNvPicPr>
            <a:picLocks noGrp="1" noChangeAspect="1"/>
          </p:cNvPicPr>
          <p:nvPr>
            <p:ph idx="1"/>
          </p:nvPr>
        </p:nvPicPr>
        <p:blipFill>
          <a:blip r:embed="rId2" cstate="print"/>
          <a:stretch>
            <a:fillRect/>
          </a:stretch>
        </p:blipFill>
        <p:spPr>
          <a:xfrm>
            <a:off x="815920" y="1701800"/>
            <a:ext cx="7512160" cy="4679950"/>
          </a:xfrm>
          <a:ln w="28575">
            <a:solidFill>
              <a:schemeClr val="accent4">
                <a:lumMod val="25000"/>
              </a:schemeClr>
            </a:solidFill>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Καταγραφή Τρόμου - </a:t>
            </a:r>
            <a:r>
              <a:rPr lang="en-US" dirty="0" smtClean="0"/>
              <a:t>9Hz</a:t>
            </a:r>
            <a:endParaRPr lang="el-GR" dirty="0"/>
          </a:p>
        </p:txBody>
      </p:sp>
      <p:pic>
        <p:nvPicPr>
          <p:cNvPr id="4" name="3 - Θέση περιεχομένου" descr="tremor 8.jpg"/>
          <p:cNvPicPr>
            <a:picLocks noGrp="1" noChangeAspect="1"/>
          </p:cNvPicPr>
          <p:nvPr>
            <p:ph idx="1"/>
          </p:nvPr>
        </p:nvPicPr>
        <p:blipFill>
          <a:blip r:embed="rId2" cstate="print"/>
          <a:stretch>
            <a:fillRect/>
          </a:stretch>
        </p:blipFill>
        <p:spPr>
          <a:xfrm>
            <a:off x="772660" y="1701800"/>
            <a:ext cx="7598680" cy="4679950"/>
          </a:xfrm>
          <a:ln w="28575">
            <a:solidFill>
              <a:schemeClr val="accent4">
                <a:lumMod val="25000"/>
              </a:schemeClr>
            </a:solidFill>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eaLnBrk="1" hangingPunct="1">
              <a:defRPr/>
            </a:pPr>
            <a:r>
              <a:rPr lang="el-GR" dirty="0" smtClean="0"/>
              <a:t>Παθολογικό Ηλεκτρομυογράφημα </a:t>
            </a:r>
            <a:r>
              <a:rPr lang="el-GR" baseline="-25000" dirty="0" smtClean="0"/>
              <a:t>[10/10]</a:t>
            </a:r>
            <a:endParaRPr lang="el-GR" dirty="0"/>
          </a:p>
        </p:txBody>
      </p:sp>
      <p:sp>
        <p:nvSpPr>
          <p:cNvPr id="59394" name="2 - Θέση περιεχομένου"/>
          <p:cNvSpPr>
            <a:spLocks noGrp="1"/>
          </p:cNvSpPr>
          <p:nvPr>
            <p:ph idx="1"/>
          </p:nvPr>
        </p:nvSpPr>
        <p:spPr>
          <a:xfrm>
            <a:off x="0" y="1484313"/>
            <a:ext cx="9144000" cy="4897437"/>
          </a:xfrm>
        </p:spPr>
        <p:txBody>
          <a:bodyPr/>
          <a:lstStyle/>
          <a:p>
            <a:pPr eaLnBrk="1" hangingPunct="1">
              <a:tabLst>
                <a:tab pos="358775" algn="l"/>
              </a:tabLst>
            </a:pPr>
            <a:r>
              <a:rPr lang="el-GR" dirty="0" smtClean="0">
                <a:solidFill>
                  <a:srgbClr val="161616"/>
                </a:solidFill>
                <a:ea typeface="Calibri" pitchFamily="34" charset="0"/>
              </a:rPr>
              <a:t>	</a:t>
            </a:r>
            <a:r>
              <a:rPr lang="el-GR" b="1" dirty="0" smtClean="0">
                <a:solidFill>
                  <a:srgbClr val="161616"/>
                </a:solidFill>
                <a:ea typeface="Calibri" pitchFamily="34" charset="0"/>
              </a:rPr>
              <a:t>Διαταραχή Επιστράτευσης:</a:t>
            </a:r>
          </a:p>
          <a:p>
            <a:pPr marL="631825" indent="-457200" eaLnBrk="1" hangingPunct="1">
              <a:buClrTx/>
              <a:buSzPct val="100000"/>
              <a:buFont typeface="Wingdings" panose="05000000000000000000" pitchFamily="2" charset="2"/>
              <a:buAutoNum type="arabicPeriod"/>
            </a:pPr>
            <a:r>
              <a:rPr lang="el-GR" b="1" dirty="0" smtClean="0">
                <a:solidFill>
                  <a:srgbClr val="161616"/>
                </a:solidFill>
                <a:ea typeface="Calibri" pitchFamily="34" charset="0"/>
              </a:rPr>
              <a:t>Βλάβη κατώτερου κινητικού νευρώνα </a:t>
            </a:r>
            <a:r>
              <a:rPr lang="el-GR" dirty="0" smtClean="0">
                <a:solidFill>
                  <a:srgbClr val="161616"/>
                </a:solidFill>
                <a:ea typeface="Calibri" pitchFamily="34" charset="0"/>
              </a:rPr>
              <a:t>(αξονική ή </a:t>
            </a:r>
            <a:r>
              <a:rPr lang="el-GR" dirty="0" err="1" smtClean="0">
                <a:solidFill>
                  <a:srgbClr val="161616"/>
                </a:solidFill>
                <a:ea typeface="Calibri" pitchFamily="34" charset="0"/>
              </a:rPr>
              <a:t>απομυελινωτική</a:t>
            </a:r>
            <a:r>
              <a:rPr lang="el-GR" dirty="0" smtClean="0">
                <a:solidFill>
                  <a:srgbClr val="161616"/>
                </a:solidFill>
                <a:ea typeface="Calibri" pitchFamily="34" charset="0"/>
              </a:rPr>
              <a:t>): Παράλυση μυϊκών ινών που απαρτίζουν ΚΜ. Μειώνονται οι ενεργείς ΚΜ που επιστρατεύονται (↓ χωρική επιστράτευση), φτωχό διάγραμμα. Μείωση μυϊκής ισχύος όταν η απώλεια ΚΜ&gt;50%. Αντιρροπεί αυξάνοντας τη συχνότητα εκφόρτισης (50-100</a:t>
            </a:r>
            <a:r>
              <a:rPr lang="en-US" dirty="0" smtClean="0">
                <a:solidFill>
                  <a:srgbClr val="161616"/>
                </a:solidFill>
                <a:ea typeface="Calibri" pitchFamily="34" charset="0"/>
              </a:rPr>
              <a:t> Hz)</a:t>
            </a:r>
            <a:r>
              <a:rPr lang="el-GR" dirty="0" smtClean="0">
                <a:solidFill>
                  <a:srgbClr val="161616"/>
                </a:solidFill>
                <a:ea typeface="Calibri" pitchFamily="34" charset="0"/>
              </a:rPr>
              <a:t> (↑ χρονική επιστράτευση).</a:t>
            </a:r>
          </a:p>
          <a:p>
            <a:pPr marL="631825" indent="-457200" eaLnBrk="1" hangingPunct="1">
              <a:buSzPct val="100000"/>
              <a:buFont typeface="Wingdings" panose="05000000000000000000" pitchFamily="2" charset="2"/>
              <a:buAutoNum type="arabicPeriod"/>
            </a:pPr>
            <a:endParaRPr lang="el-GR" sz="200" dirty="0" smtClean="0">
              <a:solidFill>
                <a:srgbClr val="161616"/>
              </a:solidFill>
              <a:ea typeface="Calibri" pitchFamily="34" charset="0"/>
            </a:endParaRPr>
          </a:p>
          <a:p>
            <a:pPr marL="533400" indent="-358775" eaLnBrk="1" hangingPunct="1">
              <a:buClrTx/>
              <a:buSzPct val="100000"/>
              <a:buFont typeface="Wingdings" panose="05000000000000000000" pitchFamily="2" charset="2"/>
              <a:buAutoNum type="arabicPeriod" startAt="2"/>
            </a:pPr>
            <a:r>
              <a:rPr lang="el-GR" b="1" dirty="0" smtClean="0">
                <a:solidFill>
                  <a:srgbClr val="161616"/>
                </a:solidFill>
                <a:ea typeface="Calibri" pitchFamily="34" charset="0"/>
              </a:rPr>
              <a:t>Πρωτοπαθής μυϊκή βλάβη: </a:t>
            </a:r>
            <a:r>
              <a:rPr lang="el-GR" dirty="0" smtClean="0">
                <a:solidFill>
                  <a:srgbClr val="161616"/>
                </a:solidFill>
                <a:ea typeface="Calibri" pitchFamily="34" charset="0"/>
              </a:rPr>
              <a:t>Καταστροφή μυϊκών ινών που δεν ακολουθούν πρότυπο ΚΜ. Το έργο κάθε ΚΜ είναι μειωμένο και παρατηρείται ↑ χωρική και χρονική επιστράτευση. Πλούσιο διάγραμμα με φτωχό κινητικό αποτέλεσμα.</a:t>
            </a:r>
          </a:p>
          <a:p>
            <a:pPr marL="533400" indent="-358775" eaLnBrk="1" hangingPunct="1">
              <a:buClrTx/>
              <a:buSzPct val="100000"/>
              <a:buFont typeface="Wingdings" panose="05000000000000000000" pitchFamily="2" charset="2"/>
              <a:buAutoNum type="arabicPeriod" startAt="2"/>
            </a:pPr>
            <a:endParaRPr lang="el-GR" sz="200" dirty="0" smtClean="0">
              <a:solidFill>
                <a:srgbClr val="161616"/>
              </a:solidFill>
              <a:ea typeface="Calibri" pitchFamily="34" charset="0"/>
            </a:endParaRPr>
          </a:p>
          <a:p>
            <a:pPr marL="533400" indent="-358775" eaLnBrk="1" hangingPunct="1">
              <a:buClrTx/>
              <a:buSzPct val="100000"/>
              <a:buFont typeface="Wingdings" panose="05000000000000000000" pitchFamily="2" charset="2"/>
              <a:buAutoNum type="arabicPeriod" startAt="2"/>
            </a:pPr>
            <a:r>
              <a:rPr lang="el-GR" b="1" dirty="0" smtClean="0">
                <a:solidFill>
                  <a:srgbClr val="161616"/>
                </a:solidFill>
                <a:ea typeface="Calibri" pitchFamily="34" charset="0"/>
              </a:rPr>
              <a:t>Βλάβη ανώτερου κινητικού νευρώνα</a:t>
            </a:r>
            <a:r>
              <a:rPr lang="el-GR" dirty="0" smtClean="0">
                <a:solidFill>
                  <a:srgbClr val="161616"/>
                </a:solidFill>
                <a:ea typeface="Calibri" pitchFamily="34" charset="0"/>
              </a:rPr>
              <a:t>: Αυξημένη διεγερσιμότητα-σπαστικότητα (ακούσια ενεργοποίηση ΚΜ), μειωμένη διεγερσιμότητα –παράλυση (↓</a:t>
            </a:r>
            <a:r>
              <a:rPr lang="en-US" dirty="0" smtClean="0">
                <a:solidFill>
                  <a:srgbClr val="161616"/>
                </a:solidFill>
                <a:ea typeface="Calibri" pitchFamily="34" charset="0"/>
              </a:rPr>
              <a:t> </a:t>
            </a:r>
            <a:r>
              <a:rPr lang="el-GR" dirty="0" smtClean="0">
                <a:solidFill>
                  <a:srgbClr val="161616"/>
                </a:solidFill>
                <a:ea typeface="Calibri" pitchFamily="34" charset="0"/>
              </a:rPr>
              <a:t>χωρική και χρονική </a:t>
            </a:r>
            <a:r>
              <a:rPr lang="el-GR" dirty="0" smtClean="0">
                <a:solidFill>
                  <a:srgbClr val="161616"/>
                </a:solidFill>
                <a:ea typeface="Calibri" pitchFamily="34" charset="0"/>
              </a:rPr>
              <a:t>επιστράτευση).</a:t>
            </a:r>
            <a:endParaRPr lang="el-GR" dirty="0" smtClean="0">
              <a:solidFill>
                <a:srgbClr val="161616"/>
              </a:solidFill>
              <a:ea typeface="Calibri" pitchFamily="34"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tile tx="0" ty="0" sx="100000" sy="100000" flip="none" algn="tl"/>
        </a:blip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eaLnBrk="1" hangingPunct="1">
              <a:defRPr/>
            </a:pPr>
            <a:r>
              <a:rPr lang="el-GR" dirty="0" smtClean="0"/>
              <a:t>Περιορισμοί Ηλεκτρομυογραφίας</a:t>
            </a:r>
            <a:endParaRPr lang="el-GR" dirty="0"/>
          </a:p>
        </p:txBody>
      </p:sp>
      <p:sp>
        <p:nvSpPr>
          <p:cNvPr id="60418" name="2 - Θέση περιεχομένου"/>
          <p:cNvSpPr>
            <a:spLocks noGrp="1"/>
          </p:cNvSpPr>
          <p:nvPr>
            <p:ph idx="1"/>
          </p:nvPr>
        </p:nvSpPr>
        <p:spPr>
          <a:xfrm>
            <a:off x="179512" y="1484313"/>
            <a:ext cx="8856984" cy="4897437"/>
          </a:xfrm>
        </p:spPr>
        <p:txBody>
          <a:bodyPr/>
          <a:lstStyle/>
          <a:p>
            <a:pPr marL="271463" indent="-271463" eaLnBrk="1" hangingPunct="1">
              <a:buSzPct val="100000"/>
              <a:buFont typeface="Wingdings" panose="05000000000000000000" pitchFamily="2" charset="2"/>
              <a:buChar char="§"/>
            </a:pPr>
            <a:r>
              <a:rPr lang="el-GR" dirty="0" smtClean="0">
                <a:solidFill>
                  <a:srgbClr val="161616"/>
                </a:solidFill>
                <a:ea typeface="Calibri" pitchFamily="34" charset="0"/>
              </a:rPr>
              <a:t>Εμπειρία εξεταστή: (διαφορική διάγνωση: δυναμικό ΤΚΠ από αυτόματη δραστηριότητα από τη μη χάλαση, όχι καλή θέση βελόνας μακριά από μυϊκές ίνες).</a:t>
            </a:r>
          </a:p>
          <a:p>
            <a:pPr marL="271463" indent="-271463" eaLnBrk="1" hangingPunct="1">
              <a:buSzPct val="100000"/>
              <a:buFont typeface="Wingdings" panose="05000000000000000000" pitchFamily="2" charset="2"/>
              <a:buChar char="§"/>
            </a:pPr>
            <a:r>
              <a:rPr lang="el-GR" dirty="0" smtClean="0">
                <a:solidFill>
                  <a:srgbClr val="161616"/>
                </a:solidFill>
                <a:ea typeface="Calibri" pitchFamily="34" charset="0"/>
              </a:rPr>
              <a:t>Ηλικία ασθενή: </a:t>
            </a:r>
            <a:r>
              <a:rPr lang="el-GR" dirty="0">
                <a:solidFill>
                  <a:srgbClr val="161616"/>
                </a:solidFill>
                <a:ea typeface="Calibri" pitchFamily="34" charset="0"/>
              </a:rPr>
              <a:t>Όσο μεγαλύτερη ηλικία, τόσο μεγαλύτερη διάρκεια ΚΜ.</a:t>
            </a:r>
          </a:p>
          <a:p>
            <a:pPr marL="271463" indent="-271463" eaLnBrk="1" hangingPunct="1">
              <a:buSzPct val="100000"/>
              <a:buFont typeface="Wingdings" panose="05000000000000000000" pitchFamily="2" charset="2"/>
              <a:buChar char="§"/>
            </a:pPr>
            <a:r>
              <a:rPr lang="el-GR" dirty="0" smtClean="0">
                <a:solidFill>
                  <a:srgbClr val="161616"/>
                </a:solidFill>
                <a:ea typeface="Calibri" pitchFamily="34" charset="0"/>
              </a:rPr>
              <a:t>Συνεργασία ασθενή</a:t>
            </a:r>
            <a:r>
              <a:rPr lang="el-GR" dirty="0">
                <a:solidFill>
                  <a:srgbClr val="161616"/>
                </a:solidFill>
                <a:ea typeface="Calibri" pitchFamily="34" charset="0"/>
              </a:rPr>
              <a:t>. </a:t>
            </a:r>
            <a:r>
              <a:rPr lang="el-GR" dirty="0" smtClean="0">
                <a:solidFill>
                  <a:srgbClr val="161616"/>
                </a:solidFill>
                <a:ea typeface="Calibri" pitchFamily="34" charset="0"/>
              </a:rPr>
              <a:t> Προσποίηση-Υστερία</a:t>
            </a:r>
            <a:r>
              <a:rPr lang="el-GR" dirty="0">
                <a:solidFill>
                  <a:srgbClr val="161616"/>
                </a:solidFill>
                <a:ea typeface="Calibri" pitchFamily="34" charset="0"/>
              </a:rPr>
              <a:t>.</a:t>
            </a:r>
          </a:p>
          <a:p>
            <a:pPr marL="271463" indent="-271463" eaLnBrk="1" hangingPunct="1">
              <a:buSzPct val="100000"/>
              <a:buFont typeface="Wingdings" panose="05000000000000000000" pitchFamily="2" charset="2"/>
              <a:buChar char="§"/>
            </a:pPr>
            <a:r>
              <a:rPr lang="el-GR" dirty="0" smtClean="0">
                <a:solidFill>
                  <a:srgbClr val="161616"/>
                </a:solidFill>
                <a:ea typeface="Calibri" pitchFamily="34" charset="0"/>
              </a:rPr>
              <a:t>Σωματότυπος ασθενή.</a:t>
            </a:r>
          </a:p>
          <a:p>
            <a:pPr marL="271463" indent="-271463" eaLnBrk="1" hangingPunct="1">
              <a:buSzPct val="100000"/>
              <a:buFont typeface="Wingdings" panose="05000000000000000000" pitchFamily="2" charset="2"/>
              <a:buChar char="§"/>
            </a:pPr>
            <a:r>
              <a:rPr lang="el-GR" dirty="0">
                <a:solidFill>
                  <a:srgbClr val="161616"/>
                </a:solidFill>
                <a:ea typeface="Calibri" pitchFamily="34" charset="0"/>
              </a:rPr>
              <a:t>Κακή θέση ασθενή ή μέλους.</a:t>
            </a:r>
          </a:p>
          <a:p>
            <a:pPr marL="271463" indent="-271463" eaLnBrk="1" hangingPunct="1">
              <a:buSzPct val="100000"/>
              <a:buFont typeface="Wingdings" panose="05000000000000000000" pitchFamily="2" charset="2"/>
              <a:buChar char="§"/>
            </a:pPr>
            <a:r>
              <a:rPr lang="el-GR" dirty="0" smtClean="0">
                <a:solidFill>
                  <a:srgbClr val="161616"/>
                </a:solidFill>
                <a:ea typeface="Calibri" pitchFamily="34" charset="0"/>
              </a:rPr>
              <a:t>Ιατρικά προβλήματα: οίδημα, λεμφοίδημα, δερματικές φλεγμονές, αντιπηκτικά, αφαίρεση λεμφαδένων.</a:t>
            </a:r>
          </a:p>
          <a:p>
            <a:pPr marL="271463" indent="-271463" eaLnBrk="1" hangingPunct="1">
              <a:buSzPct val="100000"/>
              <a:buFont typeface="Wingdings" panose="05000000000000000000" pitchFamily="2" charset="2"/>
              <a:buChar char="§"/>
            </a:pPr>
            <a:r>
              <a:rPr lang="el-GR" dirty="0" smtClean="0">
                <a:solidFill>
                  <a:srgbClr val="161616"/>
                </a:solidFill>
                <a:ea typeface="Calibri" pitchFamily="34" charset="0"/>
              </a:rPr>
              <a:t>Άλγος.</a:t>
            </a:r>
          </a:p>
          <a:p>
            <a:pPr marL="271463" indent="-271463" eaLnBrk="1" hangingPunct="1">
              <a:buSzPct val="100000"/>
              <a:buFont typeface="Wingdings" panose="05000000000000000000" pitchFamily="2" charset="2"/>
              <a:buChar char="§"/>
            </a:pPr>
            <a:r>
              <a:rPr lang="el-GR" dirty="0" smtClean="0">
                <a:solidFill>
                  <a:srgbClr val="161616"/>
                </a:solidFill>
                <a:ea typeface="Calibri" pitchFamily="34" charset="0"/>
              </a:rPr>
              <a:t>Θερμοκρασία: Μείωση θερμοκρασίας μέλους  </a:t>
            </a:r>
            <a:r>
              <a:rPr lang="el-GR" dirty="0" smtClean="0">
                <a:solidFill>
                  <a:srgbClr val="161616"/>
                </a:solidFill>
                <a:latin typeface="Arial"/>
                <a:ea typeface="Calibri" pitchFamily="34" charset="0"/>
                <a:cs typeface="Arial"/>
              </a:rPr>
              <a:t>→</a:t>
            </a:r>
            <a:r>
              <a:rPr lang="el-GR" dirty="0" smtClean="0">
                <a:solidFill>
                  <a:srgbClr val="161616"/>
                </a:solidFill>
                <a:ea typeface="Calibri" pitchFamily="34" charset="0"/>
              </a:rPr>
              <a:t> αυξάνει τη διάρκεια και μειώνει το ύψος ΔΚΜ.</a:t>
            </a:r>
          </a:p>
          <a:p>
            <a:pPr marL="271463" indent="-271463" eaLnBrk="1" hangingPunct="1">
              <a:buSzPct val="100000"/>
              <a:buFont typeface="Wingdings" panose="05000000000000000000" pitchFamily="2" charset="2"/>
              <a:buChar char="§"/>
            </a:pPr>
            <a:r>
              <a:rPr lang="el-GR" dirty="0" smtClean="0">
                <a:solidFill>
                  <a:srgbClr val="161616"/>
                </a:solidFill>
                <a:ea typeface="Calibri" pitchFamily="34" charset="0"/>
              </a:rPr>
              <a:t>Χρόνος εγκατάστασης βλάβης.</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eaLnBrk="1" hangingPunct="1">
              <a:defRPr/>
            </a:pPr>
            <a:r>
              <a:rPr lang="el-GR" dirty="0" smtClean="0"/>
              <a:t>Προτεινόμενη Βιβλιογραφία</a:t>
            </a:r>
            <a:endParaRPr lang="el-GR" dirty="0"/>
          </a:p>
        </p:txBody>
      </p:sp>
      <p:sp>
        <p:nvSpPr>
          <p:cNvPr id="91138" name="2 - Θέση περιεχομένου"/>
          <p:cNvSpPr>
            <a:spLocks noGrp="1"/>
          </p:cNvSpPr>
          <p:nvPr>
            <p:ph idx="1"/>
          </p:nvPr>
        </p:nvSpPr>
        <p:spPr>
          <a:xfrm>
            <a:off x="457200" y="1701800"/>
            <a:ext cx="8229600" cy="4679950"/>
          </a:xfrm>
        </p:spPr>
        <p:txBody>
          <a:bodyPr>
            <a:normAutofit/>
          </a:bodyPr>
          <a:lstStyle/>
          <a:p>
            <a:pPr marL="271463" indent="-271463" eaLnBrk="1" hangingPunct="1">
              <a:spcBef>
                <a:spcPts val="1800"/>
              </a:spcBef>
              <a:buSzPct val="100000"/>
              <a:buFont typeface="Wingdings" panose="05000000000000000000" pitchFamily="2" charset="2"/>
              <a:buChar char="§"/>
            </a:pPr>
            <a:r>
              <a:rPr lang="el-GR" dirty="0" smtClean="0">
                <a:solidFill>
                  <a:srgbClr val="161616"/>
                </a:solidFill>
              </a:rPr>
              <a:t>Καρανδρέας Ν. Εισαγωγή στην Ηλεκτρομυογραφία και Ηλεκτρονευρογραφία. Αθήνα: Ελληνική Νευρολογική Εταιρεία, 2</a:t>
            </a:r>
            <a:r>
              <a:rPr lang="el-GR" baseline="30000" dirty="0" smtClean="0">
                <a:solidFill>
                  <a:srgbClr val="161616"/>
                </a:solidFill>
              </a:rPr>
              <a:t>ο</a:t>
            </a:r>
            <a:r>
              <a:rPr lang="el-GR" dirty="0" smtClean="0">
                <a:solidFill>
                  <a:srgbClr val="161616"/>
                </a:solidFill>
              </a:rPr>
              <a:t> Φθινοπωρινό Σχολείο, 23-26 Σεπτεμβρίου, 2012.</a:t>
            </a:r>
            <a:endParaRPr lang="el-GR" sz="800" dirty="0" smtClean="0">
              <a:solidFill>
                <a:srgbClr val="161616"/>
              </a:solidFill>
            </a:endParaRPr>
          </a:p>
          <a:p>
            <a:pPr marL="271463" indent="-271463" eaLnBrk="1" hangingPunct="1">
              <a:spcBef>
                <a:spcPts val="1800"/>
              </a:spcBef>
              <a:buSzPct val="100000"/>
              <a:buFont typeface="Wingdings" panose="05000000000000000000" pitchFamily="2" charset="2"/>
              <a:buChar char="§"/>
            </a:pPr>
            <a:r>
              <a:rPr lang="el-GR" dirty="0" smtClean="0">
                <a:solidFill>
                  <a:srgbClr val="161616"/>
                </a:solidFill>
              </a:rPr>
              <a:t>Τερζής Σ. Κλινική Ηλεκτρομυογραφία, Νευρομυϊκές Παθήσεις. Πάτρα: Εκδόσεις Τερζής Σ, 1996.</a:t>
            </a:r>
            <a:endParaRPr lang="el-GR" sz="800" dirty="0" smtClean="0">
              <a:solidFill>
                <a:srgbClr val="161616"/>
              </a:solidFill>
            </a:endParaRPr>
          </a:p>
          <a:p>
            <a:pPr marL="271463" indent="-271463" eaLnBrk="1" hangingPunct="1">
              <a:spcBef>
                <a:spcPts val="1800"/>
              </a:spcBef>
              <a:buSzPct val="100000"/>
              <a:buFont typeface="Wingdings" panose="05000000000000000000" pitchFamily="2" charset="2"/>
              <a:buChar char="§"/>
            </a:pPr>
            <a:r>
              <a:rPr lang="en-US" dirty="0" smtClean="0">
                <a:solidFill>
                  <a:srgbClr val="161616"/>
                </a:solidFill>
              </a:rPr>
              <a:t>Kimura J. </a:t>
            </a:r>
            <a:r>
              <a:rPr lang="en-US" dirty="0" err="1" smtClean="0">
                <a:solidFill>
                  <a:srgbClr val="161616"/>
                </a:solidFill>
              </a:rPr>
              <a:t>Electrodiagnosis</a:t>
            </a:r>
            <a:r>
              <a:rPr lang="en-US" dirty="0" smtClean="0">
                <a:solidFill>
                  <a:srgbClr val="161616"/>
                </a:solidFill>
              </a:rPr>
              <a:t> in Diseases of Nerve and Muscle.</a:t>
            </a:r>
            <a:r>
              <a:rPr lang="el-GR" dirty="0" smtClean="0">
                <a:solidFill>
                  <a:srgbClr val="161616"/>
                </a:solidFill>
              </a:rPr>
              <a:t> 4</a:t>
            </a:r>
            <a:r>
              <a:rPr lang="el-GR" baseline="30000" dirty="0" smtClean="0">
                <a:solidFill>
                  <a:srgbClr val="161616"/>
                </a:solidFill>
              </a:rPr>
              <a:t>η</a:t>
            </a:r>
            <a:r>
              <a:rPr lang="el-GR" dirty="0" smtClean="0">
                <a:solidFill>
                  <a:srgbClr val="161616"/>
                </a:solidFill>
              </a:rPr>
              <a:t> Έκδοση.</a:t>
            </a:r>
            <a:r>
              <a:rPr lang="en-US" dirty="0" smtClean="0">
                <a:solidFill>
                  <a:srgbClr val="161616"/>
                </a:solidFill>
              </a:rPr>
              <a:t> New York</a:t>
            </a:r>
            <a:r>
              <a:rPr lang="el-GR" dirty="0" smtClean="0">
                <a:solidFill>
                  <a:srgbClr val="161616"/>
                </a:solidFill>
              </a:rPr>
              <a:t>: </a:t>
            </a:r>
            <a:r>
              <a:rPr lang="en-US" dirty="0" smtClean="0">
                <a:solidFill>
                  <a:srgbClr val="161616"/>
                </a:solidFill>
              </a:rPr>
              <a:t>Oxford University Press</a:t>
            </a:r>
            <a:r>
              <a:rPr lang="el-GR" dirty="0" smtClean="0">
                <a:solidFill>
                  <a:srgbClr val="161616"/>
                </a:solidFill>
              </a:rPr>
              <a:t>,</a:t>
            </a:r>
            <a:r>
              <a:rPr lang="en-US" dirty="0" smtClean="0">
                <a:solidFill>
                  <a:srgbClr val="161616"/>
                </a:solidFill>
              </a:rPr>
              <a:t> 2013</a:t>
            </a:r>
            <a:r>
              <a:rPr lang="el-GR" dirty="0" smtClean="0">
                <a:solidFill>
                  <a:srgbClr val="161616"/>
                </a:solidFill>
              </a:rPr>
              <a:t>.</a:t>
            </a:r>
            <a:endParaRPr lang="en-US" sz="800" dirty="0" smtClean="0">
              <a:solidFill>
                <a:srgbClr val="161616"/>
              </a:solidFill>
            </a:endParaRPr>
          </a:p>
          <a:p>
            <a:pPr marL="271463" indent="-271463" eaLnBrk="1" hangingPunct="1">
              <a:spcBef>
                <a:spcPts val="1800"/>
              </a:spcBef>
              <a:buSzPct val="100000"/>
              <a:buFont typeface="Wingdings" panose="05000000000000000000" pitchFamily="2" charset="2"/>
              <a:buChar char="§"/>
            </a:pPr>
            <a:r>
              <a:rPr lang="en-US" dirty="0" err="1" smtClean="0">
                <a:solidFill>
                  <a:srgbClr val="161616"/>
                </a:solidFill>
              </a:rPr>
              <a:t>Katirji</a:t>
            </a:r>
            <a:r>
              <a:rPr lang="en-US" dirty="0" smtClean="0">
                <a:solidFill>
                  <a:srgbClr val="161616"/>
                </a:solidFill>
              </a:rPr>
              <a:t> B. Electromyography in Clinical Practice. 2</a:t>
            </a:r>
            <a:r>
              <a:rPr lang="el-GR" baseline="30000" dirty="0" smtClean="0">
                <a:solidFill>
                  <a:srgbClr val="161616"/>
                </a:solidFill>
              </a:rPr>
              <a:t>η</a:t>
            </a:r>
            <a:r>
              <a:rPr lang="el-GR" dirty="0" smtClean="0">
                <a:solidFill>
                  <a:srgbClr val="161616"/>
                </a:solidFill>
              </a:rPr>
              <a:t> Έκδοση. </a:t>
            </a:r>
            <a:r>
              <a:rPr lang="en-US" dirty="0" smtClean="0">
                <a:solidFill>
                  <a:srgbClr val="161616"/>
                </a:solidFill>
              </a:rPr>
              <a:t>Philadelphia</a:t>
            </a:r>
            <a:r>
              <a:rPr lang="el-GR" dirty="0" smtClean="0">
                <a:solidFill>
                  <a:srgbClr val="161616"/>
                </a:solidFill>
              </a:rPr>
              <a:t>:</a:t>
            </a:r>
            <a:r>
              <a:rPr lang="en-US" dirty="0" smtClean="0">
                <a:solidFill>
                  <a:srgbClr val="161616"/>
                </a:solidFill>
              </a:rPr>
              <a:t> Mosby, 2007</a:t>
            </a:r>
            <a:r>
              <a:rPr lang="el-GR" dirty="0" smtClean="0">
                <a:solidFill>
                  <a:srgbClr val="161616"/>
                </a:solidFill>
              </a:rPr>
              <a:t>.</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tile tx="0" ty="0" sx="100000" sy="100000" flip="none" algn="tl"/>
        </a:blip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eaLnBrk="1" hangingPunct="1">
              <a:defRPr/>
            </a:pPr>
            <a:r>
              <a:rPr lang="el-GR" dirty="0" smtClean="0"/>
              <a:t>Βασικές Αρχές Νευροφυσιολογίας</a:t>
            </a:r>
            <a:endParaRPr lang="el-GR" dirty="0"/>
          </a:p>
        </p:txBody>
      </p:sp>
      <p:sp>
        <p:nvSpPr>
          <p:cNvPr id="22530" name="2 - Θέση περιεχομένου"/>
          <p:cNvSpPr>
            <a:spLocks noGrp="1"/>
          </p:cNvSpPr>
          <p:nvPr>
            <p:ph idx="1"/>
          </p:nvPr>
        </p:nvSpPr>
        <p:spPr>
          <a:xfrm>
            <a:off x="457200" y="1700386"/>
            <a:ext cx="8229600" cy="4752950"/>
          </a:xfrm>
        </p:spPr>
        <p:txBody>
          <a:bodyPr/>
          <a:lstStyle/>
          <a:p>
            <a:pPr eaLnBrk="1" hangingPunct="1">
              <a:buSzPct val="100000"/>
            </a:pPr>
            <a:r>
              <a:rPr lang="el-GR" dirty="0" smtClean="0">
                <a:solidFill>
                  <a:srgbClr val="161616"/>
                </a:solidFill>
                <a:ea typeface="Calibri" pitchFamily="34" charset="0"/>
              </a:rPr>
              <a:t> Τα νευρικά και μυϊκά κύτταρα είναι </a:t>
            </a:r>
            <a:r>
              <a:rPr lang="el-GR" b="1" dirty="0" err="1" smtClean="0">
                <a:solidFill>
                  <a:srgbClr val="161616"/>
                </a:solidFill>
                <a:ea typeface="Calibri" pitchFamily="34" charset="0"/>
              </a:rPr>
              <a:t>διεγέρσιμα</a:t>
            </a:r>
            <a:r>
              <a:rPr lang="el-GR" b="1" dirty="0" smtClean="0">
                <a:solidFill>
                  <a:srgbClr val="161616"/>
                </a:solidFill>
                <a:ea typeface="Calibri" pitchFamily="34" charset="0"/>
              </a:rPr>
              <a:t>.</a:t>
            </a:r>
            <a:endParaRPr lang="el-GR" sz="800" b="1" dirty="0" smtClean="0">
              <a:solidFill>
                <a:srgbClr val="161616"/>
              </a:solidFill>
              <a:ea typeface="Calibri" pitchFamily="34" charset="0"/>
            </a:endParaRPr>
          </a:p>
          <a:p>
            <a:pPr marL="712788" indent="-357188" eaLnBrk="1" hangingPunct="1">
              <a:buSzPct val="100000"/>
              <a:buFont typeface="Wingdings" pitchFamily="2" charset="2"/>
              <a:buChar char="§"/>
            </a:pPr>
            <a:r>
              <a:rPr lang="el-GR" dirty="0" smtClean="0">
                <a:solidFill>
                  <a:srgbClr val="161616"/>
                </a:solidFill>
                <a:ea typeface="Calibri" pitchFamily="34" charset="0"/>
              </a:rPr>
              <a:t>Τα νευρικά κύτταρα μεταβάλλουν το </a:t>
            </a:r>
            <a:r>
              <a:rPr lang="el-GR" b="1" dirty="0" smtClean="0">
                <a:solidFill>
                  <a:srgbClr val="161616"/>
                </a:solidFill>
                <a:ea typeface="Calibri" pitchFamily="34" charset="0"/>
              </a:rPr>
              <a:t>Δυναμικό Ηρεμίας (ΔΗ) </a:t>
            </a:r>
            <a:r>
              <a:rPr lang="el-GR" dirty="0" smtClean="0">
                <a:solidFill>
                  <a:srgbClr val="161616"/>
                </a:solidFill>
                <a:ea typeface="Calibri" pitchFamily="34" charset="0"/>
              </a:rPr>
              <a:t>της κυτταρικής τους μεμβράνης μετά από κατάλληλης έντασης ερεθίσματα [εκπόλωση νευρικής ίνας, </a:t>
            </a:r>
            <a:r>
              <a:rPr lang="el-GR" b="1" dirty="0" smtClean="0">
                <a:solidFill>
                  <a:srgbClr val="161616"/>
                </a:solidFill>
                <a:ea typeface="Calibri" pitchFamily="34" charset="0"/>
              </a:rPr>
              <a:t>Δυναμικό Ενέργειας (ΔΕ)</a:t>
            </a:r>
            <a:r>
              <a:rPr lang="el-GR" dirty="0" smtClean="0">
                <a:solidFill>
                  <a:srgbClr val="161616"/>
                </a:solidFill>
                <a:ea typeface="Calibri" pitchFamily="34" charset="0"/>
              </a:rPr>
              <a:t>].</a:t>
            </a:r>
          </a:p>
          <a:p>
            <a:pPr marL="712788" indent="-357188" eaLnBrk="1" hangingPunct="1">
              <a:buSzPct val="100000"/>
              <a:buFont typeface="Wingdings" pitchFamily="2" charset="2"/>
              <a:buChar char="§"/>
            </a:pPr>
            <a:r>
              <a:rPr lang="el-GR" dirty="0" smtClean="0">
                <a:solidFill>
                  <a:srgbClr val="161616"/>
                </a:solidFill>
                <a:ea typeface="Calibri" pitchFamily="34" charset="0"/>
              </a:rPr>
              <a:t>Τα νευρικά κύτταρα μεταδίδουν αυτή τη μεταβολή σε όλο το μήκος τους (</a:t>
            </a:r>
            <a:r>
              <a:rPr lang="el-GR" b="1" dirty="0" smtClean="0">
                <a:solidFill>
                  <a:srgbClr val="161616"/>
                </a:solidFill>
                <a:ea typeface="Calibri" pitchFamily="34" charset="0"/>
              </a:rPr>
              <a:t>νευρική ώση</a:t>
            </a:r>
            <a:r>
              <a:rPr lang="el-GR" dirty="0" smtClean="0">
                <a:solidFill>
                  <a:srgbClr val="161616"/>
                </a:solidFill>
                <a:ea typeface="Calibri" pitchFamily="34" charset="0"/>
              </a:rPr>
              <a:t>) και σε γειτονικά κύτταρα (νευρικά, μυϊκά, αδενικά) μέσω συνάψεων.</a:t>
            </a:r>
          </a:p>
          <a:p>
            <a:pPr marL="712788" indent="-357188" eaLnBrk="1" hangingPunct="1">
              <a:buSzPct val="100000"/>
              <a:buFont typeface="Wingdings" pitchFamily="2" charset="2"/>
              <a:buChar char="§"/>
            </a:pPr>
            <a:r>
              <a:rPr lang="el-GR" dirty="0" smtClean="0">
                <a:solidFill>
                  <a:srgbClr val="161616"/>
                </a:solidFill>
                <a:ea typeface="Calibri" pitchFamily="34" charset="0"/>
              </a:rPr>
              <a:t>Τα μυϊκά κύτταρα (μυϊκές ίνες) αντιδρούν στη μεταβολή του δυναμικού ηρεμίας τους [εκπόλωση </a:t>
            </a:r>
            <a:r>
              <a:rPr lang="el-GR" dirty="0">
                <a:solidFill>
                  <a:srgbClr val="161616"/>
                </a:solidFill>
                <a:ea typeface="Calibri" pitchFamily="34" charset="0"/>
              </a:rPr>
              <a:t>μυϊκής ίνας, δυναμικό </a:t>
            </a:r>
            <a:r>
              <a:rPr lang="el-GR" dirty="0" smtClean="0">
                <a:solidFill>
                  <a:srgbClr val="161616"/>
                </a:solidFill>
                <a:ea typeface="Calibri" pitchFamily="34" charset="0"/>
              </a:rPr>
              <a:t>ενέργειας] μειώνοντας το μήκος τους (</a:t>
            </a:r>
            <a:r>
              <a:rPr lang="el-GR" b="1" dirty="0" smtClean="0">
                <a:solidFill>
                  <a:srgbClr val="161616"/>
                </a:solidFill>
                <a:ea typeface="Calibri" pitchFamily="34" charset="0"/>
              </a:rPr>
              <a:t>μυϊκή συστολή</a:t>
            </a:r>
            <a:r>
              <a:rPr lang="el-GR" dirty="0" smtClean="0">
                <a:solidFill>
                  <a:srgbClr val="161616"/>
                </a:solidFill>
                <a:ea typeface="Calibri" pitchFamily="34" charset="0"/>
              </a:rPr>
              <a:t>).</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sz="quarter"/>
          </p:nvPr>
        </p:nvSpPr>
        <p:spPr/>
        <p:txBody>
          <a:bodyPr/>
          <a:lstStyle/>
          <a:p>
            <a:r>
              <a:rPr lang="el-GR" sz="5400" b="1" dirty="0" smtClean="0">
                <a:solidFill>
                  <a:srgbClr val="A50021"/>
                </a:solidFill>
                <a:latin typeface="Arial Narrow" pitchFamily="34" charset="0"/>
              </a:rPr>
              <a:t>Τέλος Ενότητας</a:t>
            </a:r>
            <a:endParaRPr lang="el-GR" sz="5400" b="1" dirty="0">
              <a:solidFill>
                <a:srgbClr val="A50021"/>
              </a:solidFill>
              <a:latin typeface="Arial Narrow" pitchFamily="34" charset="0"/>
            </a:endParaRPr>
          </a:p>
        </p:txBody>
      </p:sp>
      <p:grpSp>
        <p:nvGrpSpPr>
          <p:cNvPr id="5" name="Ομάδα 4"/>
          <p:cNvGrpSpPr/>
          <p:nvPr/>
        </p:nvGrpSpPr>
        <p:grpSpPr>
          <a:xfrm>
            <a:off x="1767633" y="5931169"/>
            <a:ext cx="5828703" cy="768532"/>
            <a:chOff x="1767633" y="5931169"/>
            <a:chExt cx="5828703" cy="768532"/>
          </a:xfrm>
        </p:grpSpPr>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1767633" y="5931169"/>
              <a:ext cx="1971675" cy="702000"/>
            </a:xfrm>
            <a:prstGeom prst="rect">
              <a:avLst/>
            </a:prstGeom>
            <a:noFill/>
          </p:spPr>
        </p:pic>
        <p:pic>
          <p:nvPicPr>
            <p:cNvPr id="8" name="Picture 2" descr="C:\Users\alex\Desktop\logo.png"/>
            <p:cNvPicPr>
              <a:picLocks noChangeAspect="1" noChangeArrowheads="1"/>
            </p:cNvPicPr>
            <p:nvPr/>
          </p:nvPicPr>
          <p:blipFill rotWithShape="1">
            <a:blip r:embed="rId4">
              <a:extLst>
                <a:ext uri="{28A0092B-C50C-407E-A947-70E740481C1C}">
                  <a14:useLocalDpi xmlns:a14="http://schemas.microsoft.com/office/drawing/2010/main" val="0"/>
                </a:ext>
              </a:extLst>
            </a:blip>
            <a:srcRect t="8214"/>
            <a:stretch/>
          </p:blipFill>
          <p:spPr bwMode="auto">
            <a:xfrm>
              <a:off x="3923928" y="5931169"/>
              <a:ext cx="3672408" cy="7685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996941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l-GR" sz="4400" cap="none" dirty="0" smtClean="0"/>
              <a:t>Σημειώματα</a:t>
            </a:r>
            <a:endParaRPr lang="el-GR" sz="4400" cap="none" dirty="0"/>
          </a:p>
        </p:txBody>
      </p:sp>
      <p:sp>
        <p:nvSpPr>
          <p:cNvPr id="2" name="Subtitle 1"/>
          <p:cNvSpPr>
            <a:spLocks noGrp="1"/>
          </p:cNvSpPr>
          <p:nvPr>
            <p:ph type="subTitle" idx="1"/>
          </p:nvPr>
        </p:nvSpPr>
        <p:spPr/>
        <p:txBody>
          <a:bodyPr/>
          <a:lstStyle/>
          <a:p>
            <a:endParaRPr lang="el-GR"/>
          </a:p>
        </p:txBody>
      </p:sp>
    </p:spTree>
    <p:extLst>
      <p:ext uri="{BB962C8B-B14F-4D97-AF65-F5344CB8AC3E}">
        <p14:creationId xmlns:p14="http://schemas.microsoft.com/office/powerpoint/2010/main" val="389437765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Αναφορά</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a:t>Γεώργιος </a:t>
            </a:r>
            <a:r>
              <a:rPr lang="el-GR" sz="2000" dirty="0" err="1" smtClean="0"/>
              <a:t>Παπαθανασίου</a:t>
            </a:r>
            <a:r>
              <a:rPr lang="el-GR" sz="2000" dirty="0" smtClean="0"/>
              <a:t>. «Ηλεκτροθεραπεία (Θ). Ενότητα 12</a:t>
            </a:r>
            <a:r>
              <a:rPr lang="en-US" sz="2000" dirty="0" smtClean="0"/>
              <a:t>:</a:t>
            </a:r>
            <a:r>
              <a:rPr lang="el-GR" sz="2000" dirty="0"/>
              <a:t> Βασικές Αρχές </a:t>
            </a:r>
            <a:r>
              <a:rPr lang="el-GR" sz="2000" dirty="0" err="1"/>
              <a:t>Ηλεκτρομυογραφίας</a:t>
            </a:r>
            <a:r>
              <a:rPr lang="el-GR" sz="2000" dirty="0"/>
              <a:t>». Έκδοση: </a:t>
            </a:r>
            <a:r>
              <a:rPr lang="el-GR" sz="2000" dirty="0" smtClean="0"/>
              <a:t>1.0</a:t>
            </a:r>
            <a:r>
              <a:rPr lang="el-GR" sz="2000" dirty="0"/>
              <a:t>. Αθήνα </a:t>
            </a:r>
            <a:r>
              <a:rPr lang="el-GR" sz="2000" dirty="0" smtClean="0"/>
              <a:t>2014. </a:t>
            </a:r>
            <a:r>
              <a:rPr lang="el-GR" sz="2000" dirty="0"/>
              <a:t>Διαθέσιμο από τη δικτυακή </a:t>
            </a:r>
            <a:r>
              <a:rPr lang="el-GR" sz="2000" dirty="0" smtClean="0"/>
              <a:t>διεύθυνση: </a:t>
            </a:r>
            <a:r>
              <a:rPr lang="en-US" sz="2000" dirty="0" smtClean="0">
                <a:hlinkClick r:id="rId3"/>
              </a:rPr>
              <a:t>ocp.teiath.gr</a:t>
            </a:r>
            <a:r>
              <a:rPr lang="el-GR" sz="2000" dirty="0" smtClean="0"/>
              <a:t>. Copyright </a:t>
            </a:r>
            <a:r>
              <a:rPr lang="el-GR" sz="2000" dirty="0"/>
              <a:t>Τεχνολογικό Εκπαιδευτικό Ίδρυμα Αθήνας</a:t>
            </a:r>
            <a:r>
              <a:rPr lang="en-US" sz="2000" dirty="0"/>
              <a:t>, </a:t>
            </a:r>
            <a:r>
              <a:rPr lang="el-GR" sz="2000" dirty="0"/>
              <a:t>Γεώργιος </a:t>
            </a:r>
            <a:r>
              <a:rPr lang="el-GR" sz="2000" dirty="0" err="1" smtClean="0"/>
              <a:t>Παπαθανασίου</a:t>
            </a:r>
            <a:r>
              <a:rPr lang="el-GR" sz="2000" dirty="0" smtClean="0"/>
              <a:t> </a:t>
            </a:r>
            <a:r>
              <a:rPr lang="el-GR" sz="2000" dirty="0"/>
              <a:t>2014.</a:t>
            </a:r>
          </a:p>
          <a:p>
            <a:endParaRPr lang="el-GR" sz="2000" dirty="0"/>
          </a:p>
        </p:txBody>
      </p:sp>
    </p:spTree>
    <p:extLst>
      <p:ext uri="{BB962C8B-B14F-4D97-AF65-F5344CB8AC3E}">
        <p14:creationId xmlns:p14="http://schemas.microsoft.com/office/powerpoint/2010/main" val="231680332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76648" y="764704"/>
            <a:ext cx="8928992" cy="2078336"/>
          </a:xfrm>
          <a:noFill/>
        </p:spPr>
        <p:txBody>
          <a:bodyPr>
            <a:noAutofit/>
          </a:bodyPr>
          <a:lstStyle/>
          <a:p>
            <a:pPr marL="0" indent="0">
              <a:buNone/>
            </a:pPr>
            <a:r>
              <a:rPr lang="el-GR" sz="1800" dirty="0" smtClean="0"/>
              <a:t>Το </a:t>
            </a:r>
            <a:r>
              <a:rPr lang="el-GR" sz="18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1800" dirty="0" err="1"/>
              <a:t>κ.λ.π</a:t>
            </a:r>
            <a:r>
              <a:rPr lang="el-GR" sz="1800" dirty="0"/>
              <a:t>., </a:t>
            </a:r>
            <a:r>
              <a:rPr lang="el-GR" sz="1800" dirty="0" smtClean="0"/>
              <a:t>τα </a:t>
            </a:r>
            <a:r>
              <a:rPr lang="el-GR" sz="1800" dirty="0"/>
              <a:t>οποία εμπεριέχονται σε </a:t>
            </a:r>
            <a:r>
              <a:rPr lang="el-GR" sz="1800" dirty="0" smtClean="0"/>
              <a:t>αυτό. </a:t>
            </a:r>
            <a:r>
              <a:rPr lang="el-GR" sz="1800" dirty="0"/>
              <a:t>Οι όροι χρήσης των </a:t>
            </a:r>
            <a:r>
              <a:rPr lang="el-GR" sz="1800" dirty="0" smtClean="0"/>
              <a:t>έργων τρίτων </a:t>
            </a:r>
            <a:r>
              <a:rPr lang="el-GR" sz="1800" dirty="0"/>
              <a:t>επεξηγούνται στη διαφάνεια  «Επεξήγηση όρων χρήσης έργων </a:t>
            </a:r>
            <a:r>
              <a:rPr lang="el-GR" sz="1800" dirty="0" smtClean="0"/>
              <a:t>τρίτων». </a:t>
            </a:r>
          </a:p>
          <a:p>
            <a:pPr marL="0" indent="0">
              <a:buNone/>
            </a:pPr>
            <a:r>
              <a:rPr lang="el-GR" sz="1800" dirty="0" smtClean="0"/>
              <a:t>Τα έργα για τα οποία έχει ζητηθεί και δοθεί άδεια  αναφέρονται στο «Σημείωμα  </a:t>
            </a:r>
            <a:r>
              <a:rPr lang="el-GR" sz="1800" dirty="0"/>
              <a:t>Χρήσης Έργων Τρίτων</a:t>
            </a:r>
            <a:r>
              <a:rPr lang="el-GR" sz="1800" dirty="0" smtClean="0"/>
              <a:t>». </a:t>
            </a:r>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3888" y="2843040"/>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648" y="3284984"/>
            <a:ext cx="9036496" cy="3573016"/>
          </a:xfrm>
          <a:prstGeom prst="rect">
            <a:avLst/>
          </a:prstGeom>
        </p:spPr>
        <p:txBody>
          <a:bodyPr vert="horz" wrap="square" lIns="91440" tIns="45720" rIns="91440" bIns="45720" rtlCol="0" anchor="ctr">
            <a:normAutofit/>
          </a:bodyPr>
          <a:lstStyle/>
          <a:p>
            <a:pPr fontAlgn="base">
              <a:spcBef>
                <a:spcPts val="600"/>
              </a:spcBef>
              <a:spcAft>
                <a:spcPct val="0"/>
              </a:spcAft>
            </a:pPr>
            <a:r>
              <a:rPr lang="el-GR" dirty="0">
                <a:solidFill>
                  <a:prstClr val="black"/>
                </a:solidFill>
              </a:rPr>
              <a:t>[1] http://creativecommons.org/licenses/by-nc-sa/4.0/ </a:t>
            </a:r>
            <a:endParaRPr lang="en-US" dirty="0" smtClean="0">
              <a:solidFill>
                <a:prstClr val="black"/>
              </a:solidFill>
            </a:endParaRPr>
          </a:p>
          <a:p>
            <a:pPr fontAlgn="base">
              <a:spcBef>
                <a:spcPts val="600"/>
              </a:spcBef>
              <a:spcAft>
                <a:spcPct val="0"/>
              </a:spcAft>
            </a:pPr>
            <a:r>
              <a:rPr lang="el-GR" dirty="0" smtClean="0">
                <a:solidFill>
                  <a:prstClr val="black"/>
                </a:solidFill>
              </a:rPr>
              <a:t>Ως </a:t>
            </a:r>
            <a:r>
              <a:rPr lang="el-GR" b="1" dirty="0">
                <a:solidFill>
                  <a:prstClr val="black"/>
                </a:solidFill>
              </a:rPr>
              <a:t>Μη Εμπορική</a:t>
            </a:r>
            <a:r>
              <a:rPr lang="el-GR" dirty="0">
                <a:solidFill>
                  <a:prstClr val="black"/>
                </a:solidFill>
              </a:rPr>
              <a:t> ορίζεται η χρήση:</a:t>
            </a:r>
          </a:p>
          <a:p>
            <a:pPr marL="342900" indent="-342900" fontAlgn="base">
              <a:spcBef>
                <a:spcPts val="600"/>
              </a:spcBef>
              <a:spcAft>
                <a:spcPct val="0"/>
              </a:spcAft>
              <a:buFont typeface="Arial" panose="020B0604020202020204" pitchFamily="34" charset="0"/>
              <a:buChar char="•"/>
            </a:pPr>
            <a:r>
              <a:rPr lang="el-GR" dirty="0">
                <a:solidFill>
                  <a:prstClr val="black"/>
                </a:solidFill>
              </a:rPr>
              <a:t>που δεν περιλαμβάνει άμεσο ή έμμεσο οικονομικό όφελος από την χρήση του έργου, για το διανομέα του έργου και </a:t>
            </a:r>
            <a:r>
              <a:rPr lang="el-GR" dirty="0" err="1">
                <a:solidFill>
                  <a:prstClr val="black"/>
                </a:solidFill>
              </a:rPr>
              <a:t>αδειοδόχο</a:t>
            </a:r>
            <a:endParaRPr lang="el-GR" dirty="0">
              <a:solidFill>
                <a:prstClr val="black"/>
              </a:solidFill>
            </a:endParaRPr>
          </a:p>
          <a:p>
            <a:pPr marL="342900" indent="-342900" fontAlgn="base">
              <a:spcBef>
                <a:spcPts val="600"/>
              </a:spcBef>
              <a:spcAft>
                <a:spcPct val="0"/>
              </a:spcAft>
              <a:buFont typeface="Arial" panose="020B0604020202020204" pitchFamily="34" charset="0"/>
              <a:buChar char="•"/>
            </a:pPr>
            <a:r>
              <a:rPr lang="el-GR" dirty="0">
                <a:solidFill>
                  <a:prstClr val="black"/>
                </a:solidFill>
              </a:rPr>
              <a:t>που</a:t>
            </a:r>
            <a:r>
              <a:rPr lang="en-GB" dirty="0">
                <a:solidFill>
                  <a:prstClr val="black"/>
                </a:solidFill>
              </a:rPr>
              <a:t> </a:t>
            </a:r>
            <a:r>
              <a:rPr lang="el-GR" dirty="0">
                <a:solidFill>
                  <a:prstClr val="black"/>
                </a:solidFill>
              </a:rPr>
              <a:t>δεν περιλαμβάνει οικονομική συναλλαγή ως προϋπόθεση για τη χρήση ή πρόσβαση στο έργο</a:t>
            </a:r>
          </a:p>
          <a:p>
            <a:pPr marL="342900" indent="-342900" fontAlgn="base">
              <a:spcBef>
                <a:spcPts val="600"/>
              </a:spcBef>
              <a:spcAft>
                <a:spcPct val="0"/>
              </a:spcAft>
              <a:buFont typeface="Arial" panose="020B0604020202020204" pitchFamily="34" charset="0"/>
              <a:buChar char="•"/>
            </a:pPr>
            <a:r>
              <a:rPr lang="el-GR" dirty="0">
                <a:solidFill>
                  <a:prstClr val="black"/>
                </a:solidFill>
              </a:rPr>
              <a:t>που</a:t>
            </a:r>
            <a:r>
              <a:rPr lang="en-GB" dirty="0">
                <a:solidFill>
                  <a:prstClr val="black"/>
                </a:solidFill>
              </a:rPr>
              <a:t> </a:t>
            </a:r>
            <a:r>
              <a:rPr lang="el-GR" dirty="0">
                <a:solidFill>
                  <a:prstClr val="black"/>
                </a:solidFill>
              </a:rPr>
              <a:t>δεν προσπορίζει στο διανομέα του έργου και</a:t>
            </a:r>
            <a:r>
              <a:rPr lang="en-GB" dirty="0">
                <a:solidFill>
                  <a:prstClr val="black"/>
                </a:solidFill>
              </a:rPr>
              <a:t> </a:t>
            </a:r>
            <a:r>
              <a:rPr lang="el-GR" dirty="0" err="1">
                <a:solidFill>
                  <a:prstClr val="black"/>
                </a:solidFill>
              </a:rPr>
              <a:t>αδειοδόχο</a:t>
            </a:r>
            <a:r>
              <a:rPr lang="en-GB" dirty="0">
                <a:solidFill>
                  <a:prstClr val="black"/>
                </a:solidFill>
              </a:rPr>
              <a:t> </a:t>
            </a:r>
            <a:r>
              <a:rPr lang="el-GR" dirty="0">
                <a:solidFill>
                  <a:prstClr val="black"/>
                </a:solidFill>
              </a:rPr>
              <a:t>έμμεσο οικονομικό όφελος (π.χ. διαφημίσεις) από την προβολή του έργου σε διαδικτυακό </a:t>
            </a:r>
            <a:r>
              <a:rPr lang="el-GR" dirty="0" smtClean="0">
                <a:solidFill>
                  <a:prstClr val="black"/>
                </a:solidFill>
              </a:rPr>
              <a:t>τόπο</a:t>
            </a:r>
            <a:endParaRPr lang="en-US" dirty="0" smtClean="0">
              <a:solidFill>
                <a:prstClr val="black"/>
              </a:solidFill>
            </a:endParaRPr>
          </a:p>
          <a:p>
            <a:pPr fontAlgn="base">
              <a:spcBef>
                <a:spcPts val="600"/>
              </a:spcBef>
              <a:spcAft>
                <a:spcPct val="0"/>
              </a:spcAft>
            </a:pPr>
            <a:r>
              <a:rPr lang="el-GR" dirty="0" smtClean="0">
                <a:solidFill>
                  <a:prstClr val="black"/>
                </a:solidFill>
              </a:rPr>
              <a:t>Ο </a:t>
            </a:r>
            <a:r>
              <a:rPr lang="el-GR" dirty="0">
                <a:solidFill>
                  <a:prstClr val="black"/>
                </a:solidFill>
              </a:rPr>
              <a:t>δικαιούχος μπορεί να παρέχει στον </a:t>
            </a:r>
            <a:r>
              <a:rPr lang="el-GR" dirty="0" err="1">
                <a:solidFill>
                  <a:prstClr val="black"/>
                </a:solidFill>
              </a:rPr>
              <a:t>αδειοδόχο</a:t>
            </a:r>
            <a:r>
              <a:rPr lang="el-GR" dirty="0">
                <a:solidFill>
                  <a:prstClr val="black"/>
                </a:solidFill>
              </a:rPr>
              <a:t> ξεχωριστή άδεια να χρησιμοποιεί το έργο για εμπορική χρήση, εφόσον αυτό του ζητηθεί</a:t>
            </a:r>
            <a:r>
              <a:rPr lang="el-GR" dirty="0" smtClean="0">
                <a:solidFill>
                  <a:prstClr val="black"/>
                </a:solidFill>
              </a:rPr>
              <a:t>.</a:t>
            </a:r>
            <a:endParaRPr lang="el-GR" dirty="0">
              <a:solidFill>
                <a:prstClr val="black"/>
              </a:solidFill>
            </a:endParaRPr>
          </a:p>
        </p:txBody>
      </p:sp>
    </p:spTree>
    <p:extLst>
      <p:ext uri="{BB962C8B-B14F-4D97-AF65-F5344CB8AC3E}">
        <p14:creationId xmlns:p14="http://schemas.microsoft.com/office/powerpoint/2010/main" val="280957091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366" y="0"/>
            <a:ext cx="8229600" cy="908720"/>
          </a:xfrm>
          <a:noFill/>
        </p:spPr>
        <p:txBody>
          <a:bodyPr>
            <a:normAutofit fontScale="90000"/>
          </a:bodyPr>
          <a:lstStyle/>
          <a:p>
            <a:r>
              <a:rPr lang="el-GR" dirty="0" smtClean="0"/>
              <a:t>Επεξήγηση όρων χρήσης έργων τρίτων</a:t>
            </a:r>
            <a:endParaRPr lang="el-GR" dirty="0"/>
          </a:p>
        </p:txBody>
      </p:sp>
      <p:sp>
        <p:nvSpPr>
          <p:cNvPr id="6" name="Rectangle 5"/>
          <p:cNvSpPr/>
          <p:nvPr/>
        </p:nvSpPr>
        <p:spPr>
          <a:xfrm>
            <a:off x="2088230" y="823372"/>
            <a:ext cx="6624736" cy="523220"/>
          </a:xfrm>
          <a:prstGeom prst="rect">
            <a:avLst/>
          </a:prstGeom>
        </p:spPr>
        <p:txBody>
          <a:bodyPr wrap="square">
            <a:spAutoFit/>
          </a:bodyPr>
          <a:lstStyle/>
          <a:p>
            <a:pPr fontAlgn="base">
              <a:spcBef>
                <a:spcPct val="0"/>
              </a:spcBef>
              <a:spcAft>
                <a:spcPct val="0"/>
              </a:spcAft>
            </a:pPr>
            <a:r>
              <a:rPr lang="el-GR" sz="1400" dirty="0" smtClean="0">
                <a:solidFill>
                  <a:prstClr val="black">
                    <a:lumMod val="75000"/>
                    <a:lumOff val="25000"/>
                  </a:prstClr>
                </a:solidFill>
              </a:rPr>
              <a:t>Δεν επιτρέπεται η επαναχρησιμοποίηση του έργου</a:t>
            </a:r>
            <a:r>
              <a:rPr lang="en-US" sz="1400" dirty="0" smtClean="0">
                <a:solidFill>
                  <a:prstClr val="black">
                    <a:lumMod val="75000"/>
                    <a:lumOff val="25000"/>
                  </a:prstClr>
                </a:solidFill>
              </a:rPr>
              <a:t>, </a:t>
            </a:r>
            <a:r>
              <a:rPr lang="el-GR" sz="1400" dirty="0" smtClean="0">
                <a:solidFill>
                  <a:prstClr val="black">
                    <a:lumMod val="75000"/>
                    <a:lumOff val="25000"/>
                  </a:prstClr>
                </a:solidFill>
              </a:rPr>
              <a:t>παρά μόνο εάν ζητηθεί εκ νέου άδεια από το δημιουργό.</a:t>
            </a:r>
            <a:endParaRPr lang="el-GR" sz="3200" dirty="0">
              <a:solidFill>
                <a:prstClr val="black"/>
              </a:solidFill>
            </a:endParaRPr>
          </a:p>
        </p:txBody>
      </p:sp>
      <p:sp>
        <p:nvSpPr>
          <p:cNvPr id="7" name="Rectangle 6"/>
          <p:cNvSpPr/>
          <p:nvPr/>
        </p:nvSpPr>
        <p:spPr>
          <a:xfrm>
            <a:off x="1688763" y="914631"/>
            <a:ext cx="399468" cy="400110"/>
          </a:xfrm>
          <a:prstGeom prst="rect">
            <a:avLst/>
          </a:prstGeom>
        </p:spPr>
        <p:txBody>
          <a:bodyPr wrap="none">
            <a:spAutoFit/>
          </a:bodyPr>
          <a:lstStyle/>
          <a:p>
            <a:pPr algn="r" fontAlgn="base">
              <a:spcBef>
                <a:spcPct val="0"/>
              </a:spcBef>
              <a:spcAft>
                <a:spcPct val="0"/>
              </a:spcAft>
            </a:pPr>
            <a:r>
              <a:rPr lang="en-US" sz="2000" dirty="0">
                <a:solidFill>
                  <a:prstClr val="black">
                    <a:lumMod val="75000"/>
                    <a:lumOff val="25000"/>
                  </a:prstClr>
                </a:solidFill>
              </a:rPr>
              <a:t>©</a:t>
            </a:r>
            <a:endParaRPr lang="el-GR" sz="2000" dirty="0">
              <a:solidFill>
                <a:prstClr val="black">
                  <a:lumMod val="75000"/>
                  <a:lumOff val="25000"/>
                </a:prstClr>
              </a:solidFill>
            </a:endParaRPr>
          </a:p>
        </p:txBody>
      </p:sp>
      <p:sp>
        <p:nvSpPr>
          <p:cNvPr id="8" name="Rectangle 7"/>
          <p:cNvSpPr/>
          <p:nvPr/>
        </p:nvSpPr>
        <p:spPr>
          <a:xfrm>
            <a:off x="666552" y="1360947"/>
            <a:ext cx="1421679" cy="584775"/>
          </a:xfrm>
          <a:prstGeom prst="rect">
            <a:avLst/>
          </a:prstGeom>
        </p:spPr>
        <p:txBody>
          <a:bodyPr wrap="square">
            <a:spAutoFit/>
          </a:bodyPr>
          <a:lstStyle/>
          <a:p>
            <a:pPr algn="r" fontAlgn="base">
              <a:spcBef>
                <a:spcPct val="0"/>
              </a:spcBef>
              <a:spcAft>
                <a:spcPct val="0"/>
              </a:spcAft>
            </a:pPr>
            <a:r>
              <a:rPr lang="el-GR" sz="1400" dirty="0" smtClean="0">
                <a:solidFill>
                  <a:prstClr val="black">
                    <a:lumMod val="75000"/>
                    <a:lumOff val="25000"/>
                  </a:prstClr>
                </a:solidFill>
              </a:rPr>
              <a:t>διαθέσιμο με άδεια </a:t>
            </a:r>
            <a:r>
              <a:rPr lang="en-US" dirty="0" smtClean="0">
                <a:solidFill>
                  <a:prstClr val="black">
                    <a:lumMod val="75000"/>
                    <a:lumOff val="25000"/>
                  </a:prstClr>
                </a:solidFill>
              </a:rPr>
              <a:t>CC-BY</a:t>
            </a:r>
            <a:endParaRPr lang="el-GR" dirty="0">
              <a:solidFill>
                <a:prstClr val="black">
                  <a:lumMod val="75000"/>
                  <a:lumOff val="25000"/>
                </a:prstClr>
              </a:solidFill>
            </a:endParaRPr>
          </a:p>
        </p:txBody>
      </p:sp>
      <p:sp>
        <p:nvSpPr>
          <p:cNvPr id="9" name="Rectangle 8"/>
          <p:cNvSpPr/>
          <p:nvPr/>
        </p:nvSpPr>
        <p:spPr>
          <a:xfrm>
            <a:off x="293932" y="1945722"/>
            <a:ext cx="1794299" cy="584775"/>
          </a:xfrm>
          <a:prstGeom prst="rect">
            <a:avLst/>
          </a:prstGeom>
        </p:spPr>
        <p:txBody>
          <a:bodyPr wrap="square">
            <a:spAutoFit/>
          </a:bodyPr>
          <a:lstStyle/>
          <a:p>
            <a:pPr algn="r" fontAlgn="base">
              <a:spcBef>
                <a:spcPct val="0"/>
              </a:spcBef>
              <a:spcAft>
                <a:spcPct val="0"/>
              </a:spcAft>
            </a:pPr>
            <a:r>
              <a:rPr lang="el-GR" sz="1400" dirty="0" smtClean="0">
                <a:solidFill>
                  <a:prstClr val="black">
                    <a:lumMod val="75000"/>
                    <a:lumOff val="25000"/>
                  </a:prstClr>
                </a:solidFill>
              </a:rPr>
              <a:t>διαθέσιμο με άδεια </a:t>
            </a:r>
            <a:r>
              <a:rPr lang="en-US" dirty="0" smtClean="0">
                <a:solidFill>
                  <a:prstClr val="black">
                    <a:lumMod val="75000"/>
                    <a:lumOff val="25000"/>
                  </a:prstClr>
                </a:solidFill>
              </a:rPr>
              <a:t>CC-BY-SA</a:t>
            </a:r>
            <a:endParaRPr lang="el-GR" dirty="0">
              <a:solidFill>
                <a:prstClr val="black">
                  <a:lumMod val="75000"/>
                  <a:lumOff val="25000"/>
                </a:prstClr>
              </a:solidFill>
            </a:endParaRPr>
          </a:p>
        </p:txBody>
      </p:sp>
      <p:sp>
        <p:nvSpPr>
          <p:cNvPr id="10" name="Rectangle 9"/>
          <p:cNvSpPr/>
          <p:nvPr/>
        </p:nvSpPr>
        <p:spPr>
          <a:xfrm>
            <a:off x="206220" y="3829842"/>
            <a:ext cx="1882011" cy="584775"/>
          </a:xfrm>
          <a:prstGeom prst="rect">
            <a:avLst/>
          </a:prstGeom>
        </p:spPr>
        <p:txBody>
          <a:bodyPr wrap="square">
            <a:spAutoFit/>
          </a:bodyPr>
          <a:lstStyle/>
          <a:p>
            <a:pPr algn="r" fontAlgn="base">
              <a:spcBef>
                <a:spcPct val="0"/>
              </a:spcBef>
              <a:spcAft>
                <a:spcPct val="0"/>
              </a:spcAft>
            </a:pPr>
            <a:r>
              <a:rPr lang="el-GR" sz="1400" dirty="0" smtClean="0">
                <a:solidFill>
                  <a:prstClr val="black">
                    <a:lumMod val="75000"/>
                    <a:lumOff val="25000"/>
                  </a:prstClr>
                </a:solidFill>
              </a:rPr>
              <a:t>διαθέσιμο με άδεια </a:t>
            </a:r>
            <a:r>
              <a:rPr lang="en-US" dirty="0" smtClean="0">
                <a:solidFill>
                  <a:prstClr val="black">
                    <a:lumMod val="75000"/>
                    <a:lumOff val="25000"/>
                  </a:prstClr>
                </a:solidFill>
              </a:rPr>
              <a:t>CC-BY</a:t>
            </a:r>
            <a:r>
              <a:rPr lang="el-GR" dirty="0" smtClean="0">
                <a:solidFill>
                  <a:prstClr val="black">
                    <a:lumMod val="75000"/>
                    <a:lumOff val="25000"/>
                  </a:prstClr>
                </a:solidFill>
              </a:rPr>
              <a:t>-</a:t>
            </a:r>
            <a:r>
              <a:rPr lang="en-US" dirty="0" smtClean="0">
                <a:solidFill>
                  <a:prstClr val="black">
                    <a:lumMod val="75000"/>
                    <a:lumOff val="25000"/>
                  </a:prstClr>
                </a:solidFill>
              </a:rPr>
              <a:t>NC-SA</a:t>
            </a:r>
            <a:endParaRPr lang="el-GR" dirty="0">
              <a:solidFill>
                <a:prstClr val="black">
                  <a:lumMod val="75000"/>
                  <a:lumOff val="25000"/>
                </a:prstClr>
              </a:solidFill>
            </a:endParaRPr>
          </a:p>
        </p:txBody>
      </p:sp>
      <p:sp>
        <p:nvSpPr>
          <p:cNvPr id="12" name="Rectangle 11"/>
          <p:cNvSpPr/>
          <p:nvPr/>
        </p:nvSpPr>
        <p:spPr>
          <a:xfrm>
            <a:off x="261245" y="3132000"/>
            <a:ext cx="1826986" cy="584775"/>
          </a:xfrm>
          <a:prstGeom prst="rect">
            <a:avLst/>
          </a:prstGeom>
        </p:spPr>
        <p:txBody>
          <a:bodyPr wrap="square">
            <a:spAutoFit/>
          </a:bodyPr>
          <a:lstStyle/>
          <a:p>
            <a:pPr algn="r" fontAlgn="base">
              <a:spcBef>
                <a:spcPct val="0"/>
              </a:spcBef>
              <a:spcAft>
                <a:spcPct val="0"/>
              </a:spcAft>
            </a:pPr>
            <a:r>
              <a:rPr lang="el-GR" sz="1400" dirty="0" smtClean="0">
                <a:solidFill>
                  <a:prstClr val="black">
                    <a:lumMod val="75000"/>
                    <a:lumOff val="25000"/>
                  </a:prstClr>
                </a:solidFill>
              </a:rPr>
              <a:t>διαθέσιμο με άδεια </a:t>
            </a:r>
            <a:r>
              <a:rPr lang="en-US" dirty="0" smtClean="0">
                <a:solidFill>
                  <a:prstClr val="black">
                    <a:lumMod val="75000"/>
                    <a:lumOff val="25000"/>
                  </a:prstClr>
                </a:solidFill>
              </a:rPr>
              <a:t>CC-BY</a:t>
            </a:r>
            <a:r>
              <a:rPr lang="el-GR" dirty="0" smtClean="0">
                <a:solidFill>
                  <a:prstClr val="black">
                    <a:lumMod val="75000"/>
                    <a:lumOff val="25000"/>
                  </a:prstClr>
                </a:solidFill>
              </a:rPr>
              <a:t>-</a:t>
            </a:r>
            <a:r>
              <a:rPr lang="en-US" dirty="0" smtClean="0">
                <a:solidFill>
                  <a:prstClr val="black">
                    <a:lumMod val="75000"/>
                    <a:lumOff val="25000"/>
                  </a:prstClr>
                </a:solidFill>
              </a:rPr>
              <a:t>NC</a:t>
            </a:r>
            <a:endParaRPr lang="el-GR" dirty="0">
              <a:solidFill>
                <a:prstClr val="black">
                  <a:lumMod val="75000"/>
                  <a:lumOff val="25000"/>
                </a:prstClr>
              </a:solidFill>
            </a:endParaRPr>
          </a:p>
        </p:txBody>
      </p:sp>
      <p:sp>
        <p:nvSpPr>
          <p:cNvPr id="15" name="Rectangle 14"/>
          <p:cNvSpPr/>
          <p:nvPr/>
        </p:nvSpPr>
        <p:spPr>
          <a:xfrm>
            <a:off x="2088000" y="1404000"/>
            <a:ext cx="6624736" cy="523220"/>
          </a:xfrm>
          <a:prstGeom prst="rect">
            <a:avLst/>
          </a:prstGeom>
        </p:spPr>
        <p:txBody>
          <a:bodyPr wrap="square">
            <a:spAutoFit/>
          </a:bodyPr>
          <a:lstStyle/>
          <a:p>
            <a:pPr fontAlgn="base">
              <a:spcBef>
                <a:spcPct val="0"/>
              </a:spcBef>
              <a:spcAft>
                <a:spcPct val="0"/>
              </a:spcAft>
            </a:pPr>
            <a:r>
              <a:rPr lang="el-GR" sz="1400" dirty="0" smtClean="0">
                <a:solidFill>
                  <a:prstClr val="black">
                    <a:lumMod val="75000"/>
                    <a:lumOff val="25000"/>
                  </a:prstClr>
                </a:solidFill>
              </a:rPr>
              <a:t>Επιτρέπεται η επαναχρησιμοποίηση του έργου και η δημιουργία παραγώγων αυτού με απλή αναφορά του δημιουργού.</a:t>
            </a:r>
            <a:endParaRPr lang="el-GR" sz="3200" dirty="0">
              <a:solidFill>
                <a:prstClr val="black"/>
              </a:solidFill>
            </a:endParaRPr>
          </a:p>
        </p:txBody>
      </p:sp>
      <p:sp>
        <p:nvSpPr>
          <p:cNvPr id="16" name="Rectangle 15"/>
          <p:cNvSpPr/>
          <p:nvPr/>
        </p:nvSpPr>
        <p:spPr>
          <a:xfrm>
            <a:off x="2088000" y="1980000"/>
            <a:ext cx="6624736" cy="523220"/>
          </a:xfrm>
          <a:prstGeom prst="rect">
            <a:avLst/>
          </a:prstGeom>
        </p:spPr>
        <p:txBody>
          <a:bodyPr wrap="square">
            <a:spAutoFit/>
          </a:bodyPr>
          <a:lstStyle/>
          <a:p>
            <a:pPr fontAlgn="base">
              <a:spcBef>
                <a:spcPct val="0"/>
              </a:spcBef>
              <a:spcAft>
                <a:spcPct val="0"/>
              </a:spcAft>
            </a:pPr>
            <a:r>
              <a:rPr lang="el-GR" sz="1400" dirty="0" smtClean="0">
                <a:solidFill>
                  <a:prstClr val="black">
                    <a:lumMod val="75000"/>
                    <a:lumOff val="25000"/>
                  </a:prstClr>
                </a:solidFill>
              </a:rPr>
              <a:t>Επιτρέπεται η επαναχρησιμοποίηση του έργου με αναφορά του δημιουργού, και διάθεση του έργου ή του παράγωγου αυτού με την ίδια άδεια.</a:t>
            </a:r>
            <a:endParaRPr lang="el-GR" sz="3200" dirty="0">
              <a:solidFill>
                <a:prstClr val="black"/>
              </a:solidFill>
            </a:endParaRPr>
          </a:p>
        </p:txBody>
      </p:sp>
      <p:sp>
        <p:nvSpPr>
          <p:cNvPr id="17" name="Rectangle 16"/>
          <p:cNvSpPr/>
          <p:nvPr/>
        </p:nvSpPr>
        <p:spPr>
          <a:xfrm>
            <a:off x="2088000" y="3168000"/>
            <a:ext cx="6624736" cy="523220"/>
          </a:xfrm>
          <a:prstGeom prst="rect">
            <a:avLst/>
          </a:prstGeom>
        </p:spPr>
        <p:txBody>
          <a:bodyPr wrap="square">
            <a:spAutoFit/>
          </a:bodyPr>
          <a:lstStyle/>
          <a:p>
            <a:pPr fontAlgn="base">
              <a:spcBef>
                <a:spcPct val="0"/>
              </a:spcBef>
              <a:spcAft>
                <a:spcPct val="0"/>
              </a:spcAft>
            </a:pPr>
            <a:r>
              <a:rPr lang="el-GR" sz="1400" dirty="0" smtClean="0">
                <a:solidFill>
                  <a:prstClr val="black">
                    <a:lumMod val="75000"/>
                    <a:lumOff val="25000"/>
                  </a:prstClr>
                </a:solidFill>
              </a:rPr>
              <a:t>Επιτρέπεται η επαναχρησιμοποίηση του έργου με αναφορά του δημιουργού</a:t>
            </a:r>
            <a:r>
              <a:rPr lang="en-US" sz="1400" dirty="0" smtClean="0">
                <a:solidFill>
                  <a:prstClr val="black">
                    <a:lumMod val="75000"/>
                    <a:lumOff val="25000"/>
                  </a:prstClr>
                </a:solidFill>
              </a:rPr>
              <a:t>.</a:t>
            </a:r>
            <a:r>
              <a:rPr lang="el-GR" sz="1400" dirty="0" smtClean="0">
                <a:solidFill>
                  <a:prstClr val="black">
                    <a:lumMod val="75000"/>
                    <a:lumOff val="25000"/>
                  </a:prstClr>
                </a:solidFill>
              </a:rPr>
              <a:t> </a:t>
            </a:r>
            <a:endParaRPr lang="el-GR" sz="1400" dirty="0">
              <a:solidFill>
                <a:prstClr val="black">
                  <a:lumMod val="75000"/>
                  <a:lumOff val="25000"/>
                </a:prstClr>
              </a:solidFill>
            </a:endParaRPr>
          </a:p>
          <a:p>
            <a:pPr fontAlgn="base">
              <a:spcBef>
                <a:spcPct val="0"/>
              </a:spcBef>
              <a:spcAft>
                <a:spcPct val="0"/>
              </a:spcAft>
            </a:pPr>
            <a:r>
              <a:rPr lang="el-GR" sz="1400" dirty="0" smtClean="0">
                <a:solidFill>
                  <a:prstClr val="black">
                    <a:lumMod val="75000"/>
                    <a:lumOff val="25000"/>
                  </a:prstClr>
                </a:solidFill>
              </a:rPr>
              <a:t>Δεν επιτρέπεται η εμπορική χρήση του έργου.</a:t>
            </a:r>
            <a:endParaRPr lang="el-GR" sz="3200" dirty="0">
              <a:solidFill>
                <a:prstClr val="black"/>
              </a:solidFill>
            </a:endParaRPr>
          </a:p>
        </p:txBody>
      </p:sp>
      <p:sp>
        <p:nvSpPr>
          <p:cNvPr id="18" name="Rectangle 17"/>
          <p:cNvSpPr/>
          <p:nvPr/>
        </p:nvSpPr>
        <p:spPr>
          <a:xfrm>
            <a:off x="2088230" y="3752897"/>
            <a:ext cx="6624736" cy="738664"/>
          </a:xfrm>
          <a:prstGeom prst="rect">
            <a:avLst/>
          </a:prstGeom>
        </p:spPr>
        <p:txBody>
          <a:bodyPr wrap="square">
            <a:spAutoFit/>
          </a:bodyPr>
          <a:lstStyle/>
          <a:p>
            <a:pPr fontAlgn="base">
              <a:spcBef>
                <a:spcPct val="0"/>
              </a:spcBef>
              <a:spcAft>
                <a:spcPct val="0"/>
              </a:spcAft>
            </a:pPr>
            <a:r>
              <a:rPr lang="el-GR" sz="1400" dirty="0" smtClean="0">
                <a:solidFill>
                  <a:prstClr val="black">
                    <a:lumMod val="75000"/>
                    <a:lumOff val="25000"/>
                  </a:prstClr>
                </a:solidFill>
              </a:rPr>
              <a:t>Επιτρέπεται η επαναχρησιμοποίηση του έργου με αναφορά του δημιουργού</a:t>
            </a:r>
            <a:r>
              <a:rPr lang="en-US" sz="1400" dirty="0" smtClean="0">
                <a:solidFill>
                  <a:prstClr val="black">
                    <a:lumMod val="75000"/>
                    <a:lumOff val="25000"/>
                  </a:prstClr>
                </a:solidFill>
              </a:rPr>
              <a:t>.</a:t>
            </a:r>
          </a:p>
          <a:p>
            <a:pPr fontAlgn="base">
              <a:spcBef>
                <a:spcPct val="0"/>
              </a:spcBef>
              <a:spcAft>
                <a:spcPct val="0"/>
              </a:spcAft>
            </a:pPr>
            <a:r>
              <a:rPr lang="el-GR" sz="1400" dirty="0">
                <a:solidFill>
                  <a:prstClr val="black">
                    <a:lumMod val="75000"/>
                    <a:lumOff val="25000"/>
                  </a:prstClr>
                </a:solidFill>
              </a:rPr>
              <a:t>και διάθεση του έργου ή του παράγωγου αυτού με την ίδια άδεια</a:t>
            </a:r>
          </a:p>
          <a:p>
            <a:pPr fontAlgn="base">
              <a:spcBef>
                <a:spcPct val="0"/>
              </a:spcBef>
              <a:spcAft>
                <a:spcPct val="0"/>
              </a:spcAft>
            </a:pPr>
            <a:r>
              <a:rPr lang="el-GR" sz="1400" dirty="0" smtClean="0">
                <a:solidFill>
                  <a:prstClr val="black">
                    <a:lumMod val="75000"/>
                    <a:lumOff val="25000"/>
                  </a:prstClr>
                </a:solidFill>
              </a:rPr>
              <a:t>Δεν επιτρέπεται η εμπορική χρήση του έργου.</a:t>
            </a:r>
            <a:endParaRPr lang="el-GR" sz="3200" dirty="0">
              <a:solidFill>
                <a:prstClr val="black"/>
              </a:solidFill>
            </a:endParaRPr>
          </a:p>
        </p:txBody>
      </p:sp>
      <p:sp>
        <p:nvSpPr>
          <p:cNvPr id="20" name="Rectangle 19"/>
          <p:cNvSpPr/>
          <p:nvPr/>
        </p:nvSpPr>
        <p:spPr>
          <a:xfrm>
            <a:off x="293932" y="2530497"/>
            <a:ext cx="1794299" cy="584775"/>
          </a:xfrm>
          <a:prstGeom prst="rect">
            <a:avLst/>
          </a:prstGeom>
        </p:spPr>
        <p:txBody>
          <a:bodyPr wrap="square">
            <a:spAutoFit/>
          </a:bodyPr>
          <a:lstStyle/>
          <a:p>
            <a:pPr algn="r" fontAlgn="base">
              <a:spcBef>
                <a:spcPct val="0"/>
              </a:spcBef>
              <a:spcAft>
                <a:spcPct val="0"/>
              </a:spcAft>
            </a:pPr>
            <a:r>
              <a:rPr lang="el-GR" sz="1400" dirty="0" smtClean="0">
                <a:solidFill>
                  <a:prstClr val="black">
                    <a:lumMod val="75000"/>
                    <a:lumOff val="25000"/>
                  </a:prstClr>
                </a:solidFill>
              </a:rPr>
              <a:t>διαθέσιμο με άδεια </a:t>
            </a:r>
            <a:r>
              <a:rPr lang="en-US" dirty="0" smtClean="0">
                <a:solidFill>
                  <a:prstClr val="black">
                    <a:lumMod val="75000"/>
                    <a:lumOff val="25000"/>
                  </a:prstClr>
                </a:solidFill>
              </a:rPr>
              <a:t>CC-BY-ND</a:t>
            </a:r>
            <a:endParaRPr lang="el-GR" dirty="0">
              <a:solidFill>
                <a:prstClr val="black">
                  <a:lumMod val="75000"/>
                  <a:lumOff val="25000"/>
                </a:prstClr>
              </a:solidFill>
            </a:endParaRPr>
          </a:p>
        </p:txBody>
      </p:sp>
      <p:sp>
        <p:nvSpPr>
          <p:cNvPr id="21" name="Rectangle 20"/>
          <p:cNvSpPr/>
          <p:nvPr/>
        </p:nvSpPr>
        <p:spPr>
          <a:xfrm>
            <a:off x="2088230" y="2561274"/>
            <a:ext cx="6624736" cy="523220"/>
          </a:xfrm>
          <a:prstGeom prst="rect">
            <a:avLst/>
          </a:prstGeom>
        </p:spPr>
        <p:txBody>
          <a:bodyPr wrap="square">
            <a:spAutoFit/>
          </a:bodyPr>
          <a:lstStyle/>
          <a:p>
            <a:pPr fontAlgn="base">
              <a:spcBef>
                <a:spcPct val="0"/>
              </a:spcBef>
              <a:spcAft>
                <a:spcPct val="0"/>
              </a:spcAft>
            </a:pPr>
            <a:r>
              <a:rPr lang="el-GR" sz="1400" dirty="0">
                <a:solidFill>
                  <a:prstClr val="black">
                    <a:lumMod val="75000"/>
                    <a:lumOff val="25000"/>
                  </a:prstClr>
                </a:solidFill>
              </a:rPr>
              <a:t>Επιτρέπεται η επαναχρησιμοποίηση του έργου με αναφορά του </a:t>
            </a:r>
            <a:r>
              <a:rPr lang="el-GR" sz="1400" dirty="0" smtClean="0">
                <a:solidFill>
                  <a:prstClr val="black">
                    <a:lumMod val="75000"/>
                    <a:lumOff val="25000"/>
                  </a:prstClr>
                </a:solidFill>
              </a:rPr>
              <a:t>δημιουργού. </a:t>
            </a:r>
          </a:p>
          <a:p>
            <a:pPr fontAlgn="base">
              <a:spcBef>
                <a:spcPct val="0"/>
              </a:spcBef>
              <a:spcAft>
                <a:spcPct val="0"/>
              </a:spcAft>
            </a:pPr>
            <a:r>
              <a:rPr lang="el-GR" sz="1400" dirty="0" smtClean="0">
                <a:solidFill>
                  <a:prstClr val="black">
                    <a:lumMod val="75000"/>
                    <a:lumOff val="25000"/>
                  </a:prstClr>
                </a:solidFill>
              </a:rPr>
              <a:t>Δεν </a:t>
            </a:r>
            <a:r>
              <a:rPr lang="el-GR" sz="1400" dirty="0">
                <a:solidFill>
                  <a:prstClr val="black">
                    <a:lumMod val="75000"/>
                    <a:lumOff val="25000"/>
                  </a:prstClr>
                </a:solidFill>
              </a:rPr>
              <a:t>επιτρέπεται η </a:t>
            </a:r>
            <a:r>
              <a:rPr lang="el-GR" sz="1400" dirty="0" smtClean="0">
                <a:solidFill>
                  <a:prstClr val="black">
                    <a:lumMod val="75000"/>
                    <a:lumOff val="25000"/>
                  </a:prstClr>
                </a:solidFill>
              </a:rPr>
              <a:t>δημιουργία παραγώγων του έργου.</a:t>
            </a:r>
            <a:endParaRPr lang="el-GR" sz="1400" dirty="0">
              <a:solidFill>
                <a:prstClr val="black">
                  <a:lumMod val="75000"/>
                  <a:lumOff val="25000"/>
                </a:prstClr>
              </a:solidFill>
            </a:endParaRPr>
          </a:p>
        </p:txBody>
      </p:sp>
      <p:sp>
        <p:nvSpPr>
          <p:cNvPr id="22" name="Rectangle 21"/>
          <p:cNvSpPr/>
          <p:nvPr/>
        </p:nvSpPr>
        <p:spPr>
          <a:xfrm>
            <a:off x="405954" y="4513900"/>
            <a:ext cx="1682277" cy="584775"/>
          </a:xfrm>
          <a:prstGeom prst="rect">
            <a:avLst/>
          </a:prstGeom>
        </p:spPr>
        <p:txBody>
          <a:bodyPr wrap="square">
            <a:spAutoFit/>
          </a:bodyPr>
          <a:lstStyle/>
          <a:p>
            <a:pPr algn="r" fontAlgn="base">
              <a:spcBef>
                <a:spcPct val="0"/>
              </a:spcBef>
              <a:spcAft>
                <a:spcPct val="0"/>
              </a:spcAft>
            </a:pPr>
            <a:r>
              <a:rPr lang="el-GR" sz="1400" dirty="0" smtClean="0">
                <a:solidFill>
                  <a:prstClr val="black">
                    <a:lumMod val="75000"/>
                    <a:lumOff val="25000"/>
                  </a:prstClr>
                </a:solidFill>
              </a:rPr>
              <a:t>διαθέσιμο με άδεια </a:t>
            </a:r>
            <a:r>
              <a:rPr lang="en-US" dirty="0" smtClean="0">
                <a:solidFill>
                  <a:prstClr val="black">
                    <a:lumMod val="75000"/>
                    <a:lumOff val="25000"/>
                  </a:prstClr>
                </a:solidFill>
              </a:rPr>
              <a:t>CC-BY</a:t>
            </a:r>
            <a:r>
              <a:rPr lang="el-GR" dirty="0" smtClean="0">
                <a:solidFill>
                  <a:prstClr val="black">
                    <a:lumMod val="75000"/>
                    <a:lumOff val="25000"/>
                  </a:prstClr>
                </a:solidFill>
              </a:rPr>
              <a:t>-</a:t>
            </a:r>
            <a:r>
              <a:rPr lang="en-US" dirty="0" smtClean="0">
                <a:solidFill>
                  <a:prstClr val="black">
                    <a:lumMod val="75000"/>
                    <a:lumOff val="25000"/>
                  </a:prstClr>
                </a:solidFill>
              </a:rPr>
              <a:t>NC-ND</a:t>
            </a:r>
            <a:endParaRPr lang="el-GR" dirty="0">
              <a:solidFill>
                <a:prstClr val="black">
                  <a:lumMod val="75000"/>
                  <a:lumOff val="25000"/>
                </a:prstClr>
              </a:solidFill>
            </a:endParaRPr>
          </a:p>
        </p:txBody>
      </p:sp>
      <p:sp>
        <p:nvSpPr>
          <p:cNvPr id="23" name="Rectangle 22"/>
          <p:cNvSpPr/>
          <p:nvPr/>
        </p:nvSpPr>
        <p:spPr>
          <a:xfrm>
            <a:off x="2088230" y="4544678"/>
            <a:ext cx="7062962" cy="523220"/>
          </a:xfrm>
          <a:prstGeom prst="rect">
            <a:avLst/>
          </a:prstGeom>
        </p:spPr>
        <p:txBody>
          <a:bodyPr wrap="square">
            <a:spAutoFit/>
          </a:bodyPr>
          <a:lstStyle/>
          <a:p>
            <a:pPr fontAlgn="base">
              <a:spcBef>
                <a:spcPct val="0"/>
              </a:spcBef>
              <a:spcAft>
                <a:spcPct val="0"/>
              </a:spcAft>
            </a:pPr>
            <a:r>
              <a:rPr lang="el-GR" sz="1400" dirty="0" smtClean="0">
                <a:solidFill>
                  <a:prstClr val="black">
                    <a:lumMod val="75000"/>
                    <a:lumOff val="25000"/>
                  </a:prstClr>
                </a:solidFill>
              </a:rPr>
              <a:t>Επιτρέπεται η επαναχρησιμοποίηση του έργου με αναφορά του δημιουργού</a:t>
            </a:r>
            <a:r>
              <a:rPr lang="en-US" sz="1400" dirty="0" smtClean="0">
                <a:solidFill>
                  <a:prstClr val="black">
                    <a:lumMod val="75000"/>
                    <a:lumOff val="25000"/>
                  </a:prstClr>
                </a:solidFill>
              </a:rPr>
              <a:t>.</a:t>
            </a:r>
          </a:p>
          <a:p>
            <a:pPr fontAlgn="base">
              <a:spcBef>
                <a:spcPct val="0"/>
              </a:spcBef>
              <a:spcAft>
                <a:spcPct val="0"/>
              </a:spcAft>
            </a:pPr>
            <a:r>
              <a:rPr lang="el-GR" sz="1400" dirty="0" smtClean="0">
                <a:solidFill>
                  <a:prstClr val="black">
                    <a:lumMod val="75000"/>
                    <a:lumOff val="25000"/>
                  </a:prstClr>
                </a:solidFill>
              </a:rPr>
              <a:t>Δεν επιτρέπεται η εμπορική χρήση του έργου</a:t>
            </a:r>
            <a:r>
              <a:rPr lang="en-US" sz="1400" dirty="0" smtClean="0">
                <a:solidFill>
                  <a:prstClr val="black">
                    <a:lumMod val="75000"/>
                    <a:lumOff val="25000"/>
                  </a:prstClr>
                </a:solidFill>
              </a:rPr>
              <a:t> </a:t>
            </a:r>
            <a:r>
              <a:rPr lang="el-GR" sz="1400" dirty="0" smtClean="0">
                <a:solidFill>
                  <a:prstClr val="black">
                    <a:lumMod val="75000"/>
                    <a:lumOff val="25000"/>
                  </a:prstClr>
                </a:solidFill>
              </a:rPr>
              <a:t>και η δημιουργία παραγώγων του.</a:t>
            </a:r>
            <a:endParaRPr lang="el-GR" sz="3200" dirty="0">
              <a:solidFill>
                <a:prstClr val="black"/>
              </a:solidFill>
            </a:endParaRPr>
          </a:p>
        </p:txBody>
      </p:sp>
      <p:sp>
        <p:nvSpPr>
          <p:cNvPr id="24" name="Rectangle 23"/>
          <p:cNvSpPr/>
          <p:nvPr/>
        </p:nvSpPr>
        <p:spPr>
          <a:xfrm>
            <a:off x="0" y="5112000"/>
            <a:ext cx="2088231" cy="584775"/>
          </a:xfrm>
          <a:prstGeom prst="rect">
            <a:avLst/>
          </a:prstGeom>
        </p:spPr>
        <p:txBody>
          <a:bodyPr wrap="square">
            <a:spAutoFit/>
          </a:bodyPr>
          <a:lstStyle/>
          <a:p>
            <a:pPr algn="r" fontAlgn="base">
              <a:spcBef>
                <a:spcPct val="0"/>
              </a:spcBef>
              <a:spcAft>
                <a:spcPct val="0"/>
              </a:spcAft>
            </a:pPr>
            <a:r>
              <a:rPr lang="el-GR" sz="1400" dirty="0">
                <a:solidFill>
                  <a:prstClr val="black">
                    <a:lumMod val="75000"/>
                    <a:lumOff val="25000"/>
                  </a:prstClr>
                </a:solidFill>
              </a:rPr>
              <a:t>διαθέσιμο με </a:t>
            </a:r>
            <a:r>
              <a:rPr lang="el-GR" sz="1400" dirty="0" smtClean="0">
                <a:solidFill>
                  <a:prstClr val="black">
                    <a:lumMod val="75000"/>
                    <a:lumOff val="25000"/>
                  </a:prstClr>
                </a:solidFill>
              </a:rPr>
              <a:t>άδεια </a:t>
            </a:r>
          </a:p>
          <a:p>
            <a:pPr algn="r" fontAlgn="base">
              <a:spcBef>
                <a:spcPct val="0"/>
              </a:spcBef>
              <a:spcAft>
                <a:spcPct val="0"/>
              </a:spcAft>
            </a:pPr>
            <a:r>
              <a:rPr lang="en-US" dirty="0" smtClean="0">
                <a:solidFill>
                  <a:prstClr val="black">
                    <a:lumMod val="75000"/>
                    <a:lumOff val="25000"/>
                  </a:prstClr>
                </a:solidFill>
              </a:rPr>
              <a:t>CC0 </a:t>
            </a:r>
            <a:r>
              <a:rPr lang="en-US" dirty="0">
                <a:solidFill>
                  <a:prstClr val="black">
                    <a:lumMod val="75000"/>
                    <a:lumOff val="25000"/>
                  </a:prstClr>
                </a:solidFill>
              </a:rPr>
              <a:t>Public Domain</a:t>
            </a:r>
            <a:endParaRPr lang="el-GR" dirty="0">
              <a:solidFill>
                <a:prstClr val="black">
                  <a:lumMod val="75000"/>
                  <a:lumOff val="25000"/>
                </a:prstClr>
              </a:solidFill>
            </a:endParaRPr>
          </a:p>
        </p:txBody>
      </p:sp>
      <p:sp>
        <p:nvSpPr>
          <p:cNvPr id="25" name="Rectangle 24"/>
          <p:cNvSpPr/>
          <p:nvPr/>
        </p:nvSpPr>
        <p:spPr>
          <a:xfrm>
            <a:off x="0" y="5791105"/>
            <a:ext cx="2088231" cy="307777"/>
          </a:xfrm>
          <a:prstGeom prst="rect">
            <a:avLst/>
          </a:prstGeom>
        </p:spPr>
        <p:txBody>
          <a:bodyPr wrap="square">
            <a:spAutoFit/>
          </a:bodyPr>
          <a:lstStyle/>
          <a:p>
            <a:pPr algn="r" fontAlgn="base">
              <a:spcBef>
                <a:spcPct val="0"/>
              </a:spcBef>
              <a:spcAft>
                <a:spcPct val="0"/>
              </a:spcAft>
            </a:pPr>
            <a:r>
              <a:rPr lang="el-GR" sz="1400" dirty="0">
                <a:solidFill>
                  <a:prstClr val="black">
                    <a:lumMod val="75000"/>
                    <a:lumOff val="25000"/>
                  </a:prstClr>
                </a:solidFill>
              </a:rPr>
              <a:t>διαθέσιμο </a:t>
            </a:r>
            <a:r>
              <a:rPr lang="el-GR" sz="1400" dirty="0" smtClean="0">
                <a:solidFill>
                  <a:prstClr val="black">
                    <a:lumMod val="75000"/>
                    <a:lumOff val="25000"/>
                  </a:prstClr>
                </a:solidFill>
              </a:rPr>
              <a:t>ως κοινό κτήμα</a:t>
            </a:r>
            <a:endParaRPr lang="el-GR" dirty="0">
              <a:solidFill>
                <a:prstClr val="black">
                  <a:lumMod val="75000"/>
                  <a:lumOff val="25000"/>
                </a:prstClr>
              </a:solidFill>
            </a:endParaRPr>
          </a:p>
        </p:txBody>
      </p:sp>
      <p:sp>
        <p:nvSpPr>
          <p:cNvPr id="26" name="Rectangle 25"/>
          <p:cNvSpPr/>
          <p:nvPr/>
        </p:nvSpPr>
        <p:spPr>
          <a:xfrm>
            <a:off x="2088000" y="5112000"/>
            <a:ext cx="7062962" cy="523220"/>
          </a:xfrm>
          <a:prstGeom prst="rect">
            <a:avLst/>
          </a:prstGeom>
        </p:spPr>
        <p:txBody>
          <a:bodyPr wrap="square">
            <a:spAutoFit/>
          </a:bodyPr>
          <a:lstStyle/>
          <a:p>
            <a:pPr fontAlgn="base">
              <a:spcBef>
                <a:spcPct val="0"/>
              </a:spcBef>
              <a:spcAft>
                <a:spcPct val="0"/>
              </a:spcAft>
            </a:pPr>
            <a:r>
              <a:rPr lang="el-GR" sz="1400" dirty="0" smtClean="0">
                <a:solidFill>
                  <a:prstClr val="black">
                    <a:lumMod val="75000"/>
                    <a:lumOff val="25000"/>
                  </a:prstClr>
                </a:solidFill>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endParaRPr>
          </a:p>
        </p:txBody>
      </p:sp>
      <p:sp>
        <p:nvSpPr>
          <p:cNvPr id="27" name="Rectangle 26"/>
          <p:cNvSpPr/>
          <p:nvPr/>
        </p:nvSpPr>
        <p:spPr>
          <a:xfrm>
            <a:off x="2088231" y="5688000"/>
            <a:ext cx="7062962" cy="523220"/>
          </a:xfrm>
          <a:prstGeom prst="rect">
            <a:avLst/>
          </a:prstGeom>
        </p:spPr>
        <p:txBody>
          <a:bodyPr wrap="square">
            <a:spAutoFit/>
          </a:bodyPr>
          <a:lstStyle/>
          <a:p>
            <a:pPr fontAlgn="base">
              <a:spcBef>
                <a:spcPct val="0"/>
              </a:spcBef>
              <a:spcAft>
                <a:spcPct val="0"/>
              </a:spcAft>
            </a:pPr>
            <a:r>
              <a:rPr lang="el-GR" sz="1400" dirty="0" smtClean="0">
                <a:solidFill>
                  <a:prstClr val="black">
                    <a:lumMod val="75000"/>
                    <a:lumOff val="25000"/>
                  </a:prstClr>
                </a:solidFill>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endParaRPr>
          </a:p>
        </p:txBody>
      </p:sp>
      <p:sp>
        <p:nvSpPr>
          <p:cNvPr id="28" name="Rectangle 27"/>
          <p:cNvSpPr/>
          <p:nvPr/>
        </p:nvSpPr>
        <p:spPr>
          <a:xfrm>
            <a:off x="0" y="6334511"/>
            <a:ext cx="2088231" cy="307777"/>
          </a:xfrm>
          <a:prstGeom prst="rect">
            <a:avLst/>
          </a:prstGeom>
        </p:spPr>
        <p:txBody>
          <a:bodyPr wrap="square">
            <a:spAutoFit/>
          </a:bodyPr>
          <a:lstStyle/>
          <a:p>
            <a:pPr algn="r" fontAlgn="base">
              <a:spcBef>
                <a:spcPct val="0"/>
              </a:spcBef>
              <a:spcAft>
                <a:spcPct val="0"/>
              </a:spcAft>
            </a:pPr>
            <a:r>
              <a:rPr lang="el-GR" sz="1400" dirty="0" smtClean="0">
                <a:solidFill>
                  <a:prstClr val="black">
                    <a:lumMod val="75000"/>
                    <a:lumOff val="25000"/>
                  </a:prstClr>
                </a:solidFill>
              </a:rPr>
              <a:t>χωρίς σήμανση</a:t>
            </a:r>
            <a:endParaRPr lang="el-GR" dirty="0">
              <a:solidFill>
                <a:prstClr val="black">
                  <a:lumMod val="75000"/>
                  <a:lumOff val="25000"/>
                </a:prstClr>
              </a:solidFill>
            </a:endParaRPr>
          </a:p>
        </p:txBody>
      </p:sp>
      <p:sp>
        <p:nvSpPr>
          <p:cNvPr id="29" name="Rectangle 28"/>
          <p:cNvSpPr/>
          <p:nvPr/>
        </p:nvSpPr>
        <p:spPr>
          <a:xfrm>
            <a:off x="2088231" y="6334512"/>
            <a:ext cx="7062962" cy="307777"/>
          </a:xfrm>
          <a:prstGeom prst="rect">
            <a:avLst/>
          </a:prstGeom>
        </p:spPr>
        <p:txBody>
          <a:bodyPr wrap="square">
            <a:spAutoFit/>
          </a:bodyPr>
          <a:lstStyle/>
          <a:p>
            <a:pPr fontAlgn="base">
              <a:spcBef>
                <a:spcPct val="0"/>
              </a:spcBef>
              <a:spcAft>
                <a:spcPct val="0"/>
              </a:spcAft>
            </a:pPr>
            <a:r>
              <a:rPr lang="el-GR" sz="1400" dirty="0" smtClean="0">
                <a:solidFill>
                  <a:prstClr val="black">
                    <a:lumMod val="75000"/>
                    <a:lumOff val="25000"/>
                  </a:prstClr>
                </a:solidFill>
              </a:rPr>
              <a:t>Συνήθως δεν επιτρέπεται η επαναχρησιμοποίηση του έργου.</a:t>
            </a:r>
            <a:endParaRPr lang="en-US" sz="1400" dirty="0" smtClean="0">
              <a:solidFill>
                <a:prstClr val="black">
                  <a:lumMod val="75000"/>
                  <a:lumOff val="25000"/>
                </a:prstClr>
              </a:solidFill>
            </a:endParaRPr>
          </a:p>
        </p:txBody>
      </p:sp>
      <p:cxnSp>
        <p:nvCxnSpPr>
          <p:cNvPr id="31" name="Straight Connector 30"/>
          <p:cNvCxnSpPr/>
          <p:nvPr/>
        </p:nvCxnSpPr>
        <p:spPr>
          <a:xfrm>
            <a:off x="71243" y="1383775"/>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1243" y="1968481"/>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1243" y="253945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1243" y="3107253"/>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1243" y="372280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1243" y="451432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 y="511131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1244" y="569777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1244" y="622099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864272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Αναφοράς</a:t>
            </a:r>
            <a:endParaRPr lang="el-GR" sz="2000" dirty="0"/>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Αδειοδότησης</a:t>
            </a:r>
            <a:endParaRPr lang="el-GR" sz="2000" dirty="0"/>
          </a:p>
          <a:p>
            <a:pPr lvl="1">
              <a:buFont typeface="Wingdings" panose="05000000000000000000" pitchFamily="2" charset="2"/>
              <a:buChar char="§"/>
            </a:pPr>
            <a:r>
              <a:rPr lang="el-GR" sz="2000" dirty="0" err="1"/>
              <a:t>τ</a:t>
            </a:r>
            <a:r>
              <a:rPr lang="en-US" sz="2000" dirty="0" smtClean="0"/>
              <a:t>η </a:t>
            </a:r>
            <a:r>
              <a:rPr lang="en-US" sz="2000" dirty="0" err="1"/>
              <a:t>δήλωση</a:t>
            </a:r>
            <a:r>
              <a:rPr lang="en-US" sz="2000" dirty="0"/>
              <a:t> </a:t>
            </a:r>
            <a:r>
              <a:rPr lang="el-GR" sz="2000" dirty="0" err="1"/>
              <a:t>Δ</a:t>
            </a:r>
            <a:r>
              <a:rPr lang="en-US" sz="2000" dirty="0" smtClean="0"/>
              <a:t>ια</a:t>
            </a:r>
            <a:r>
              <a:rPr lang="en-US" sz="2000" dirty="0" err="1" smtClean="0"/>
              <a:t>τήρησης</a:t>
            </a:r>
            <a:r>
              <a:rPr lang="en-US" sz="2000" dirty="0" smtClean="0"/>
              <a:t>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a:t>
            </a:r>
            <a:r>
              <a:rPr lang="el-GR" sz="2400" dirty="0" err="1"/>
              <a:t>υπερσυνδέσμους</a:t>
            </a:r>
            <a:r>
              <a:rPr lang="el-GR" sz="2400" dirty="0"/>
              <a:t>.</a:t>
            </a:r>
          </a:p>
          <a:p>
            <a:endParaRPr lang="el-GR" sz="2000" dirty="0"/>
          </a:p>
        </p:txBody>
      </p:sp>
    </p:spTree>
    <p:extLst>
      <p:ext uri="{BB962C8B-B14F-4D97-AF65-F5344CB8AC3E}">
        <p14:creationId xmlns:p14="http://schemas.microsoft.com/office/powerpoint/2010/main" val="239337861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a:t>
            </a:r>
            <a:r>
              <a:rPr lang="el-GR" sz="2000" b="1" smtClean="0"/>
              <a:t>ΤΕΙ Αθηνών</a:t>
            </a:r>
            <a:r>
              <a:rPr lang="el-GR" sz="2000" smtClean="0"/>
              <a:t>» </a:t>
            </a:r>
            <a:r>
              <a:rPr lang="el-GR" sz="2000" dirty="0" smtClean="0"/>
              <a:t>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30990370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tile tx="0" ty="0" sx="100000" sy="100000" flip="none" algn="tl"/>
        </a:blip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eaLnBrk="1" hangingPunct="1">
              <a:defRPr/>
            </a:pPr>
            <a:r>
              <a:rPr lang="el-GR" dirty="0" err="1" smtClean="0"/>
              <a:t>Νευρομυϊκή</a:t>
            </a:r>
            <a:r>
              <a:rPr lang="el-GR" dirty="0" smtClean="0"/>
              <a:t> Σύναψη </a:t>
            </a:r>
            <a:r>
              <a:rPr lang="el-GR" baseline="-25000" dirty="0" smtClean="0"/>
              <a:t>[1/2]</a:t>
            </a:r>
            <a:endParaRPr lang="el-GR" baseline="-25000" dirty="0"/>
          </a:p>
        </p:txBody>
      </p:sp>
      <p:sp>
        <p:nvSpPr>
          <p:cNvPr id="24578" name="2 - Θέση περιεχομένου"/>
          <p:cNvSpPr>
            <a:spLocks noGrp="1"/>
          </p:cNvSpPr>
          <p:nvPr>
            <p:ph idx="1"/>
          </p:nvPr>
        </p:nvSpPr>
        <p:spPr>
          <a:xfrm>
            <a:off x="179512" y="1584176"/>
            <a:ext cx="8640960" cy="5301208"/>
          </a:xfrm>
        </p:spPr>
        <p:txBody>
          <a:bodyPr/>
          <a:lstStyle/>
          <a:p>
            <a:pPr eaLnBrk="1" hangingPunct="1">
              <a:spcBef>
                <a:spcPts val="1200"/>
              </a:spcBef>
              <a:buSzPct val="100000"/>
            </a:pPr>
            <a:r>
              <a:rPr lang="el-GR" b="1" dirty="0" smtClean="0">
                <a:solidFill>
                  <a:srgbClr val="161616"/>
                </a:solidFill>
                <a:ea typeface="Calibri" pitchFamily="34" charset="0"/>
              </a:rPr>
              <a:t>Νευρομυϊκή Σύναψη</a:t>
            </a:r>
            <a:r>
              <a:rPr lang="el-GR" dirty="0" smtClean="0">
                <a:solidFill>
                  <a:srgbClr val="161616"/>
                </a:solidFill>
                <a:ea typeface="Calibri" pitchFamily="34" charset="0"/>
              </a:rPr>
              <a:t>: Μετάδοση του δυναμικού ενέργειας (ΔΕ) από μία κινητική νευρική ίνα σε  μία μυϊκή ίνα:</a:t>
            </a:r>
            <a:endParaRPr lang="el-GR" sz="1200" dirty="0" smtClean="0">
              <a:solidFill>
                <a:srgbClr val="161616"/>
              </a:solidFill>
              <a:ea typeface="Calibri" pitchFamily="34" charset="0"/>
            </a:endParaRPr>
          </a:p>
          <a:p>
            <a:pPr marL="631825" indent="-273050" eaLnBrk="1" hangingPunct="1">
              <a:spcBef>
                <a:spcPts val="1200"/>
              </a:spcBef>
              <a:buSzPct val="100000"/>
              <a:buFont typeface="Wingdings" panose="05000000000000000000" pitchFamily="2" charset="2"/>
              <a:buChar char="§"/>
            </a:pPr>
            <a:r>
              <a:rPr lang="el-GR" dirty="0" smtClean="0">
                <a:solidFill>
                  <a:srgbClr val="161616"/>
                </a:solidFill>
                <a:ea typeface="Calibri" pitchFamily="34" charset="0"/>
              </a:rPr>
              <a:t>Στις τελικά ινίδια στις απολήξεις του </a:t>
            </a:r>
            <a:r>
              <a:rPr lang="el-GR" dirty="0" err="1" smtClean="0">
                <a:solidFill>
                  <a:srgbClr val="161616"/>
                </a:solidFill>
                <a:ea typeface="Calibri" pitchFamily="34" charset="0"/>
              </a:rPr>
              <a:t>νευράξονα</a:t>
            </a:r>
            <a:r>
              <a:rPr lang="el-GR" dirty="0" smtClean="0">
                <a:solidFill>
                  <a:srgbClr val="161616"/>
                </a:solidFill>
                <a:ea typeface="Calibri" pitchFamily="34" charset="0"/>
              </a:rPr>
              <a:t> η </a:t>
            </a:r>
            <a:r>
              <a:rPr lang="el-GR" b="1" dirty="0" err="1" smtClean="0">
                <a:solidFill>
                  <a:srgbClr val="161616"/>
                </a:solidFill>
                <a:ea typeface="Calibri" pitchFamily="34" charset="0"/>
              </a:rPr>
              <a:t>Ακετυλοχολίνη</a:t>
            </a:r>
            <a:r>
              <a:rPr lang="el-GR" b="1" dirty="0" smtClean="0">
                <a:solidFill>
                  <a:srgbClr val="161616"/>
                </a:solidFill>
                <a:ea typeface="Calibri" pitchFamily="34" charset="0"/>
              </a:rPr>
              <a:t> </a:t>
            </a:r>
            <a:r>
              <a:rPr lang="en-US" b="1" dirty="0" smtClean="0">
                <a:solidFill>
                  <a:srgbClr val="161616"/>
                </a:solidFill>
                <a:ea typeface="Calibri" pitchFamily="34" charset="0"/>
              </a:rPr>
              <a:t>(Ach</a:t>
            </a:r>
            <a:r>
              <a:rPr lang="el-GR" b="1" dirty="0" smtClean="0">
                <a:solidFill>
                  <a:srgbClr val="161616"/>
                </a:solidFill>
                <a:ea typeface="Calibri" pitchFamily="34" charset="0"/>
              </a:rPr>
              <a:t> </a:t>
            </a:r>
            <a:r>
              <a:rPr lang="en-US" b="1" dirty="0" smtClean="0">
                <a:solidFill>
                  <a:srgbClr val="161616"/>
                </a:solidFill>
                <a:ea typeface="Calibri" pitchFamily="34" charset="0"/>
              </a:rPr>
              <a:t>)</a:t>
            </a:r>
            <a:r>
              <a:rPr lang="el-GR" dirty="0" smtClean="0">
                <a:solidFill>
                  <a:srgbClr val="161616"/>
                </a:solidFill>
                <a:ea typeface="Calibri" pitchFamily="34" charset="0"/>
              </a:rPr>
              <a:t> βρίσκεται αποθηκευμένη στα </a:t>
            </a:r>
            <a:r>
              <a:rPr lang="el-GR" dirty="0" err="1" smtClean="0">
                <a:solidFill>
                  <a:srgbClr val="161616"/>
                </a:solidFill>
                <a:ea typeface="Calibri" pitchFamily="34" charset="0"/>
              </a:rPr>
              <a:t>συναπτικά</a:t>
            </a:r>
            <a:r>
              <a:rPr lang="el-GR" dirty="0" smtClean="0">
                <a:solidFill>
                  <a:srgbClr val="161616"/>
                </a:solidFill>
                <a:ea typeface="Calibri" pitchFamily="34" charset="0"/>
              </a:rPr>
              <a:t> </a:t>
            </a:r>
            <a:r>
              <a:rPr lang="el-GR" dirty="0" err="1" smtClean="0">
                <a:solidFill>
                  <a:srgbClr val="161616"/>
                </a:solidFill>
                <a:ea typeface="Calibri" pitchFamily="34" charset="0"/>
              </a:rPr>
              <a:t>κυστίδια</a:t>
            </a:r>
            <a:r>
              <a:rPr lang="el-GR" dirty="0" smtClean="0">
                <a:solidFill>
                  <a:srgbClr val="161616"/>
                </a:solidFill>
                <a:ea typeface="Calibri" pitchFamily="34" charset="0"/>
              </a:rPr>
              <a:t>. </a:t>
            </a:r>
            <a:endParaRPr lang="en-US" b="1" dirty="0" smtClean="0">
              <a:solidFill>
                <a:srgbClr val="161616"/>
              </a:solidFill>
              <a:ea typeface="Calibri" pitchFamily="34" charset="0"/>
            </a:endParaRPr>
          </a:p>
          <a:p>
            <a:pPr marL="631825" indent="-273050" eaLnBrk="1" hangingPunct="1">
              <a:spcBef>
                <a:spcPts val="1200"/>
              </a:spcBef>
              <a:buSzPct val="100000"/>
              <a:buFont typeface="Wingdings" panose="05000000000000000000" pitchFamily="2" charset="2"/>
              <a:buChar char="§"/>
            </a:pPr>
            <a:r>
              <a:rPr lang="el-GR" dirty="0" smtClean="0">
                <a:solidFill>
                  <a:srgbClr val="161616"/>
                </a:solidFill>
                <a:ea typeface="Calibri" pitchFamily="34" charset="0"/>
              </a:rPr>
              <a:t>Η </a:t>
            </a:r>
            <a:r>
              <a:rPr lang="el-GR" dirty="0" err="1" smtClean="0">
                <a:solidFill>
                  <a:srgbClr val="161616"/>
                </a:solidFill>
                <a:ea typeface="Calibri" pitchFamily="34" charset="0"/>
              </a:rPr>
              <a:t>συναπτική</a:t>
            </a:r>
            <a:r>
              <a:rPr lang="el-GR" dirty="0" smtClean="0">
                <a:solidFill>
                  <a:srgbClr val="161616"/>
                </a:solidFill>
                <a:ea typeface="Calibri" pitchFamily="34" charset="0"/>
              </a:rPr>
              <a:t> σχισμή χωρίζει τον κινητικό νευρώνα από τη μυϊκή ίνα. Εκεί εντοπίζεται το ένζυμο </a:t>
            </a:r>
            <a:r>
              <a:rPr lang="el-GR" dirty="0" err="1" smtClean="0">
                <a:solidFill>
                  <a:srgbClr val="161616"/>
                </a:solidFill>
                <a:ea typeface="Calibri" pitchFamily="34" charset="0"/>
              </a:rPr>
              <a:t>Ακετυλοχολινεστεράση</a:t>
            </a:r>
            <a:r>
              <a:rPr lang="el-GR" dirty="0" smtClean="0">
                <a:solidFill>
                  <a:srgbClr val="161616"/>
                </a:solidFill>
                <a:ea typeface="Calibri" pitchFamily="34" charset="0"/>
              </a:rPr>
              <a:t> που διασπά την </a:t>
            </a:r>
            <a:r>
              <a:rPr lang="en-US" b="1" dirty="0" smtClean="0">
                <a:solidFill>
                  <a:srgbClr val="161616"/>
                </a:solidFill>
                <a:ea typeface="Calibri" pitchFamily="34" charset="0"/>
              </a:rPr>
              <a:t>Ach</a:t>
            </a:r>
            <a:r>
              <a:rPr lang="el-GR" b="1" dirty="0" smtClean="0">
                <a:solidFill>
                  <a:srgbClr val="161616"/>
                </a:solidFill>
                <a:ea typeface="Calibri" pitchFamily="34" charset="0"/>
              </a:rPr>
              <a:t> </a:t>
            </a:r>
            <a:r>
              <a:rPr lang="el-GR" dirty="0" smtClean="0">
                <a:solidFill>
                  <a:srgbClr val="161616"/>
                </a:solidFill>
                <a:ea typeface="Calibri" pitchFamily="34" charset="0"/>
              </a:rPr>
              <a:t>μετά την απελευθέρωση της από τα </a:t>
            </a:r>
            <a:r>
              <a:rPr lang="el-GR" dirty="0" err="1" smtClean="0">
                <a:solidFill>
                  <a:srgbClr val="161616"/>
                </a:solidFill>
                <a:ea typeface="Calibri" pitchFamily="34" charset="0"/>
              </a:rPr>
              <a:t>συναπτικά</a:t>
            </a:r>
            <a:r>
              <a:rPr lang="el-GR" dirty="0" smtClean="0">
                <a:solidFill>
                  <a:srgbClr val="161616"/>
                </a:solidFill>
                <a:ea typeface="Calibri" pitchFamily="34" charset="0"/>
              </a:rPr>
              <a:t> </a:t>
            </a:r>
            <a:r>
              <a:rPr lang="el-GR" dirty="0" err="1" smtClean="0">
                <a:solidFill>
                  <a:srgbClr val="161616"/>
                </a:solidFill>
                <a:ea typeface="Calibri" pitchFamily="34" charset="0"/>
              </a:rPr>
              <a:t>κυστίδια</a:t>
            </a:r>
            <a:r>
              <a:rPr lang="el-GR" dirty="0" smtClean="0">
                <a:solidFill>
                  <a:srgbClr val="161616"/>
                </a:solidFill>
                <a:ea typeface="Calibri" pitchFamily="34" charset="0"/>
              </a:rPr>
              <a:t> στον </a:t>
            </a:r>
            <a:r>
              <a:rPr lang="el-GR" dirty="0" err="1" smtClean="0">
                <a:solidFill>
                  <a:srgbClr val="161616"/>
                </a:solidFill>
                <a:ea typeface="Calibri" pitchFamily="34" charset="0"/>
              </a:rPr>
              <a:t>εξωκυττάριο</a:t>
            </a:r>
            <a:r>
              <a:rPr lang="el-GR" dirty="0" smtClean="0">
                <a:solidFill>
                  <a:srgbClr val="161616"/>
                </a:solidFill>
                <a:ea typeface="Calibri" pitchFamily="34" charset="0"/>
              </a:rPr>
              <a:t> χώρο.</a:t>
            </a:r>
          </a:p>
          <a:p>
            <a:pPr marL="631825" indent="-273050" eaLnBrk="1" hangingPunct="1">
              <a:spcBef>
                <a:spcPts val="1200"/>
              </a:spcBef>
              <a:buSzPct val="100000"/>
              <a:buFont typeface="Wingdings" panose="05000000000000000000" pitchFamily="2" charset="2"/>
              <a:buChar char="§"/>
            </a:pPr>
            <a:r>
              <a:rPr lang="el-GR" dirty="0" smtClean="0">
                <a:solidFill>
                  <a:srgbClr val="161616"/>
                </a:solidFill>
                <a:ea typeface="Calibri" pitchFamily="34" charset="0"/>
              </a:rPr>
              <a:t>Η </a:t>
            </a:r>
            <a:r>
              <a:rPr lang="el-GR" b="1" dirty="0" smtClean="0">
                <a:solidFill>
                  <a:srgbClr val="161616"/>
                </a:solidFill>
                <a:ea typeface="Calibri" pitchFamily="34" charset="0"/>
              </a:rPr>
              <a:t>Τελική Κινητική Πλάκα </a:t>
            </a:r>
            <a:r>
              <a:rPr lang="el-GR" dirty="0" smtClean="0">
                <a:solidFill>
                  <a:srgbClr val="161616"/>
                </a:solidFill>
                <a:ea typeface="Calibri" pitchFamily="34" charset="0"/>
              </a:rPr>
              <a:t>(</a:t>
            </a:r>
            <a:r>
              <a:rPr lang="el-GR" b="1" dirty="0" smtClean="0">
                <a:solidFill>
                  <a:srgbClr val="161616"/>
                </a:solidFill>
                <a:ea typeface="Calibri" pitchFamily="34" charset="0"/>
              </a:rPr>
              <a:t>ΤΚΠ</a:t>
            </a:r>
            <a:r>
              <a:rPr lang="el-GR" dirty="0" smtClean="0">
                <a:solidFill>
                  <a:srgbClr val="161616"/>
                </a:solidFill>
                <a:ea typeface="Calibri" pitchFamily="34" charset="0"/>
              </a:rPr>
              <a:t>) είναι μία ειδική διαμόρφωση  της μυϊκής μεμβράνης με πολλές πτυχώσεις όπου εντοπίζονται οι  </a:t>
            </a:r>
            <a:r>
              <a:rPr lang="el-GR" b="1" dirty="0" smtClean="0">
                <a:solidFill>
                  <a:srgbClr val="161616"/>
                </a:solidFill>
                <a:ea typeface="Calibri" pitchFamily="34" charset="0"/>
              </a:rPr>
              <a:t>Υποδοχείς Ακετυλοχολίνης </a:t>
            </a:r>
            <a:r>
              <a:rPr lang="el-GR" dirty="0" smtClean="0">
                <a:solidFill>
                  <a:srgbClr val="161616"/>
                </a:solidFill>
                <a:ea typeface="Calibri" pitchFamily="34" charset="0"/>
              </a:rPr>
              <a:t>(</a:t>
            </a:r>
            <a:r>
              <a:rPr lang="en-US" b="1" dirty="0" err="1" smtClean="0">
                <a:solidFill>
                  <a:srgbClr val="161616"/>
                </a:solidFill>
                <a:ea typeface="Calibri" pitchFamily="34" charset="0"/>
              </a:rPr>
              <a:t>AchR</a:t>
            </a:r>
            <a:r>
              <a:rPr lang="en-US" dirty="0" smtClean="0">
                <a:solidFill>
                  <a:srgbClr val="161616"/>
                </a:solidFill>
                <a:ea typeface="Calibri" pitchFamily="34" charset="0"/>
              </a:rPr>
              <a:t>)</a:t>
            </a:r>
            <a:r>
              <a:rPr lang="el-GR" dirty="0" smtClean="0">
                <a:solidFill>
                  <a:srgbClr val="161616"/>
                </a:solidFill>
                <a:ea typeface="Calibri" pitchFamily="34" charset="0"/>
              </a:rPr>
              <a:t>.</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eaLnBrk="1" hangingPunct="1">
              <a:defRPr/>
            </a:pPr>
            <a:r>
              <a:rPr lang="el-GR" dirty="0" err="1"/>
              <a:t>Νευρομυϊκή</a:t>
            </a:r>
            <a:r>
              <a:rPr lang="el-GR" dirty="0"/>
              <a:t> Σύναψη </a:t>
            </a:r>
            <a:r>
              <a:rPr lang="el-GR" baseline="-25000" dirty="0" smtClean="0"/>
              <a:t>[2/2</a:t>
            </a:r>
            <a:r>
              <a:rPr lang="el-GR" baseline="-25000" dirty="0"/>
              <a:t>]</a:t>
            </a:r>
            <a:endParaRPr lang="el-GR" dirty="0"/>
          </a:p>
        </p:txBody>
      </p:sp>
      <p:sp>
        <p:nvSpPr>
          <p:cNvPr id="25602" name="2 - Θέση περιεχομένου"/>
          <p:cNvSpPr>
            <a:spLocks noGrp="1"/>
          </p:cNvSpPr>
          <p:nvPr>
            <p:ph idx="1"/>
          </p:nvPr>
        </p:nvSpPr>
        <p:spPr>
          <a:xfrm>
            <a:off x="179512" y="1484784"/>
            <a:ext cx="8856984" cy="5373216"/>
          </a:xfrm>
        </p:spPr>
        <p:txBody>
          <a:bodyPr/>
          <a:lstStyle/>
          <a:p>
            <a:pPr marL="271463" lvl="0" indent="-271463" eaLnBrk="1" hangingPunct="1">
              <a:buSzPct val="100000"/>
              <a:buFont typeface="Wingdings" panose="05000000000000000000" pitchFamily="2" charset="2"/>
              <a:buChar char="§"/>
            </a:pPr>
            <a:r>
              <a:rPr lang="el-GR" dirty="0">
                <a:solidFill>
                  <a:srgbClr val="161616"/>
                </a:solidFill>
                <a:ea typeface="Calibri" pitchFamily="34" charset="0"/>
              </a:rPr>
              <a:t>Η σύνδεση της </a:t>
            </a:r>
            <a:r>
              <a:rPr lang="en-US" b="1" dirty="0">
                <a:solidFill>
                  <a:srgbClr val="161616"/>
                </a:solidFill>
                <a:ea typeface="Calibri" pitchFamily="34" charset="0"/>
              </a:rPr>
              <a:t>Ach</a:t>
            </a:r>
            <a:r>
              <a:rPr lang="el-GR" dirty="0">
                <a:solidFill>
                  <a:srgbClr val="161616"/>
                </a:solidFill>
                <a:ea typeface="Calibri" pitchFamily="34" charset="0"/>
              </a:rPr>
              <a:t> στον υποδοχέα προκαλεί τη δομική του μεταβολή, είσοδο </a:t>
            </a:r>
            <a:r>
              <a:rPr lang="en-US" dirty="0">
                <a:solidFill>
                  <a:srgbClr val="161616"/>
                </a:solidFill>
                <a:ea typeface="Calibri" pitchFamily="34" charset="0"/>
              </a:rPr>
              <a:t>Na</a:t>
            </a:r>
            <a:r>
              <a:rPr lang="el-GR" dirty="0">
                <a:solidFill>
                  <a:srgbClr val="161616"/>
                </a:solidFill>
                <a:ea typeface="Calibri" pitchFamily="34" charset="0"/>
              </a:rPr>
              <a:t> στο κύτταρο και μερική, </a:t>
            </a:r>
            <a:r>
              <a:rPr lang="el-GR" dirty="0" err="1">
                <a:solidFill>
                  <a:srgbClr val="161616"/>
                </a:solidFill>
                <a:ea typeface="Calibri" pitchFamily="34" charset="0"/>
              </a:rPr>
              <a:t>υποουδική</a:t>
            </a:r>
            <a:r>
              <a:rPr lang="el-GR" dirty="0">
                <a:solidFill>
                  <a:srgbClr val="161616"/>
                </a:solidFill>
                <a:ea typeface="Calibri" pitchFamily="34" charset="0"/>
              </a:rPr>
              <a:t> (&lt; της κρίσιμης τιμής), εκπόλωση της </a:t>
            </a:r>
            <a:r>
              <a:rPr lang="el-GR" dirty="0" err="1">
                <a:solidFill>
                  <a:srgbClr val="161616"/>
                </a:solidFill>
                <a:ea typeface="Calibri" pitchFamily="34" charset="0"/>
              </a:rPr>
              <a:t>μετασυναπτικής</a:t>
            </a:r>
            <a:r>
              <a:rPr lang="el-GR" dirty="0">
                <a:solidFill>
                  <a:srgbClr val="161616"/>
                </a:solidFill>
                <a:ea typeface="Calibri" pitchFamily="34" charset="0"/>
              </a:rPr>
              <a:t> μεμβράνης </a:t>
            </a:r>
            <a:r>
              <a:rPr lang="el-GR" b="1" dirty="0">
                <a:solidFill>
                  <a:srgbClr val="161616"/>
                </a:solidFill>
                <a:ea typeface="Calibri" pitchFamily="34" charset="0"/>
              </a:rPr>
              <a:t>(Μικροσκοπικό Δυναμικό Τελικής Κινητικής Πλάκας ΜΔΤΚΠ).</a:t>
            </a:r>
          </a:p>
          <a:p>
            <a:pPr marL="271463" indent="-271463" eaLnBrk="1" hangingPunct="1">
              <a:buSzPct val="100000"/>
              <a:buFont typeface="Wingdings" panose="05000000000000000000" pitchFamily="2" charset="2"/>
              <a:buChar char="§"/>
            </a:pPr>
            <a:r>
              <a:rPr lang="el-GR" dirty="0" smtClean="0">
                <a:solidFill>
                  <a:srgbClr val="161616"/>
                </a:solidFill>
                <a:ea typeface="Calibri" pitchFamily="34" charset="0"/>
              </a:rPr>
              <a:t>Η μαζική απελευθέρωση μορίων </a:t>
            </a:r>
            <a:r>
              <a:rPr lang="en-US" b="1" dirty="0" smtClean="0">
                <a:solidFill>
                  <a:srgbClr val="161616"/>
                </a:solidFill>
                <a:ea typeface="Calibri" pitchFamily="34" charset="0"/>
              </a:rPr>
              <a:t>Ach</a:t>
            </a:r>
            <a:r>
              <a:rPr lang="el-GR" dirty="0" smtClean="0">
                <a:solidFill>
                  <a:srgbClr val="161616"/>
                </a:solidFill>
                <a:ea typeface="Calibri" pitchFamily="34" charset="0"/>
              </a:rPr>
              <a:t> και η δέσμευση τους στους υποδοχείς προκαλεί </a:t>
            </a:r>
            <a:r>
              <a:rPr lang="el-GR" dirty="0" err="1" smtClean="0">
                <a:solidFill>
                  <a:srgbClr val="161616"/>
                </a:solidFill>
                <a:ea typeface="Calibri" pitchFamily="34" charset="0"/>
              </a:rPr>
              <a:t>υπερουδική</a:t>
            </a:r>
            <a:r>
              <a:rPr lang="el-GR" dirty="0" smtClean="0">
                <a:solidFill>
                  <a:srgbClr val="161616"/>
                </a:solidFill>
                <a:ea typeface="Calibri" pitchFamily="34" charset="0"/>
              </a:rPr>
              <a:t> </a:t>
            </a:r>
            <a:r>
              <a:rPr lang="el-GR" dirty="0">
                <a:solidFill>
                  <a:srgbClr val="161616"/>
                </a:solidFill>
                <a:ea typeface="Calibri" pitchFamily="34" charset="0"/>
              </a:rPr>
              <a:t>(&gt; της κρίσιμης τιμής</a:t>
            </a:r>
            <a:r>
              <a:rPr lang="el-GR" dirty="0" smtClean="0">
                <a:solidFill>
                  <a:srgbClr val="161616"/>
                </a:solidFill>
                <a:ea typeface="Calibri" pitchFamily="34" charset="0"/>
              </a:rPr>
              <a:t>) εκπόλωση </a:t>
            </a:r>
            <a:r>
              <a:rPr lang="el-GR" dirty="0" err="1" smtClean="0">
                <a:solidFill>
                  <a:srgbClr val="161616"/>
                </a:solidFill>
                <a:ea typeface="Calibri" pitchFamily="34" charset="0"/>
              </a:rPr>
              <a:t>μετασυναπτικής</a:t>
            </a:r>
            <a:r>
              <a:rPr lang="el-GR" dirty="0" smtClean="0">
                <a:solidFill>
                  <a:srgbClr val="161616"/>
                </a:solidFill>
                <a:ea typeface="Calibri" pitchFamily="34" charset="0"/>
              </a:rPr>
              <a:t> μεμβράνης </a:t>
            </a:r>
            <a:r>
              <a:rPr lang="el-GR" b="1" dirty="0" smtClean="0">
                <a:solidFill>
                  <a:srgbClr val="161616"/>
                </a:solidFill>
                <a:ea typeface="Calibri" pitchFamily="34" charset="0"/>
              </a:rPr>
              <a:t>(Δυναμικό Τελικής Κινητικής Πλάκας, ΔΤΚΠ).</a:t>
            </a:r>
          </a:p>
          <a:p>
            <a:pPr marL="271463" indent="-271463" eaLnBrk="1" hangingPunct="1">
              <a:buSzPct val="100000"/>
              <a:buFont typeface="Wingdings" panose="05000000000000000000" pitchFamily="2" charset="2"/>
              <a:buChar char="§"/>
            </a:pPr>
            <a:r>
              <a:rPr lang="el-GR" dirty="0" smtClean="0">
                <a:solidFill>
                  <a:srgbClr val="161616"/>
                </a:solidFill>
                <a:ea typeface="Calibri" pitchFamily="34" charset="0"/>
              </a:rPr>
              <a:t>Το </a:t>
            </a:r>
            <a:r>
              <a:rPr lang="el-GR" b="1" dirty="0" smtClean="0">
                <a:solidFill>
                  <a:srgbClr val="161616"/>
                </a:solidFill>
                <a:ea typeface="Calibri" pitchFamily="34" charset="0"/>
              </a:rPr>
              <a:t>ΔΤΚΠ</a:t>
            </a:r>
            <a:r>
              <a:rPr lang="el-GR" dirty="0" smtClean="0">
                <a:solidFill>
                  <a:srgbClr val="161616"/>
                </a:solidFill>
                <a:ea typeface="Calibri" pitchFamily="34" charset="0"/>
              </a:rPr>
              <a:t> μεταδίδεται κατά μήκος της μυϊκής μεμβράνης με ταχύτητα 3-5</a:t>
            </a:r>
            <a:r>
              <a:rPr lang="en-US" dirty="0" smtClean="0">
                <a:solidFill>
                  <a:srgbClr val="161616"/>
                </a:solidFill>
                <a:ea typeface="Calibri" pitchFamily="34" charset="0"/>
              </a:rPr>
              <a:t>m/s</a:t>
            </a:r>
            <a:r>
              <a:rPr lang="el-GR" dirty="0" smtClean="0">
                <a:solidFill>
                  <a:srgbClr val="161616"/>
                </a:solidFill>
                <a:ea typeface="Calibri" pitchFamily="34" charset="0"/>
              </a:rPr>
              <a:t> και κατά μήκος των εγκάρσιων σωλήνων οδηγώντας στην απελευθέρωση ιόντων </a:t>
            </a:r>
            <a:r>
              <a:rPr lang="en-US" dirty="0" smtClean="0">
                <a:solidFill>
                  <a:srgbClr val="161616"/>
                </a:solidFill>
                <a:ea typeface="Calibri" pitchFamily="34" charset="0"/>
              </a:rPr>
              <a:t>Ca</a:t>
            </a:r>
            <a:r>
              <a:rPr lang="el-GR" dirty="0" smtClean="0">
                <a:solidFill>
                  <a:srgbClr val="161616"/>
                </a:solidFill>
                <a:ea typeface="Calibri" pitchFamily="34" charset="0"/>
              </a:rPr>
              <a:t> και τελικά στην ενεργοποίηση του συσταλτικού μηχανισμού μυϊκής ίνας.</a:t>
            </a:r>
          </a:p>
          <a:p>
            <a:pPr marL="271463" indent="-271463" eaLnBrk="1" hangingPunct="1">
              <a:buSzPct val="100000"/>
              <a:buFont typeface="Wingdings" panose="05000000000000000000" pitchFamily="2" charset="2"/>
              <a:buChar char="§"/>
            </a:pPr>
            <a:r>
              <a:rPr lang="el-GR" dirty="0" smtClean="0">
                <a:solidFill>
                  <a:srgbClr val="161616"/>
                </a:solidFill>
                <a:ea typeface="Calibri" pitchFamily="34" charset="0"/>
              </a:rPr>
              <a:t>Το δυναμικό ενέργειας (</a:t>
            </a:r>
            <a:r>
              <a:rPr lang="el-GR" b="1" dirty="0" smtClean="0">
                <a:solidFill>
                  <a:srgbClr val="161616"/>
                </a:solidFill>
                <a:ea typeface="Calibri" pitchFamily="34" charset="0"/>
              </a:rPr>
              <a:t>ηλεκτρικό</a:t>
            </a:r>
            <a:r>
              <a:rPr lang="el-GR" dirty="0" smtClean="0">
                <a:solidFill>
                  <a:srgbClr val="161616"/>
                </a:solidFill>
                <a:ea typeface="Calibri" pitchFamily="34" charset="0"/>
              </a:rPr>
              <a:t> </a:t>
            </a:r>
            <a:r>
              <a:rPr lang="el-GR" b="1" dirty="0" smtClean="0">
                <a:solidFill>
                  <a:srgbClr val="161616"/>
                </a:solidFill>
                <a:ea typeface="Calibri" pitchFamily="34" charset="0"/>
              </a:rPr>
              <a:t>φαινόμενο</a:t>
            </a:r>
            <a:r>
              <a:rPr lang="el-GR" dirty="0" smtClean="0">
                <a:solidFill>
                  <a:srgbClr val="161616"/>
                </a:solidFill>
                <a:ea typeface="Calibri" pitchFamily="34" charset="0"/>
              </a:rPr>
              <a:t>) της μυϊκής ίνας διαρκεί 2-5 </a:t>
            </a:r>
            <a:r>
              <a:rPr lang="en-US" dirty="0" err="1" smtClean="0">
                <a:solidFill>
                  <a:srgbClr val="161616"/>
                </a:solidFill>
                <a:ea typeface="Calibri" pitchFamily="34" charset="0"/>
              </a:rPr>
              <a:t>ms</a:t>
            </a:r>
            <a:r>
              <a:rPr lang="el-GR" dirty="0" smtClean="0">
                <a:solidFill>
                  <a:srgbClr val="161616"/>
                </a:solidFill>
                <a:ea typeface="Calibri" pitchFamily="34" charset="0"/>
              </a:rPr>
              <a:t>. Όταν ολοκληρώνεται το ΔΕ, η μυϊκή σύσπαση (</a:t>
            </a:r>
            <a:r>
              <a:rPr lang="el-GR" b="1" dirty="0" smtClean="0">
                <a:solidFill>
                  <a:srgbClr val="161616"/>
                </a:solidFill>
                <a:ea typeface="Calibri" pitchFamily="34" charset="0"/>
              </a:rPr>
              <a:t>μηχανικό φαινόμενο</a:t>
            </a:r>
            <a:r>
              <a:rPr lang="el-GR" dirty="0" smtClean="0">
                <a:solidFill>
                  <a:srgbClr val="161616"/>
                </a:solidFill>
                <a:ea typeface="Calibri" pitchFamily="34" charset="0"/>
              </a:rPr>
              <a:t>) βρίσκεται στην αρχή και διαρκεί</a:t>
            </a:r>
            <a:r>
              <a:rPr lang="en-US" dirty="0" smtClean="0">
                <a:solidFill>
                  <a:srgbClr val="161616"/>
                </a:solidFill>
                <a:ea typeface="Calibri" pitchFamily="34" charset="0"/>
              </a:rPr>
              <a:t> </a:t>
            </a:r>
            <a:r>
              <a:rPr lang="el-GR" dirty="0" smtClean="0">
                <a:solidFill>
                  <a:srgbClr val="161616"/>
                </a:solidFill>
                <a:ea typeface="Calibri" pitchFamily="34" charset="0"/>
              </a:rPr>
              <a:t>ως 100 </a:t>
            </a:r>
            <a:r>
              <a:rPr lang="en-US" dirty="0" err="1" smtClean="0">
                <a:solidFill>
                  <a:srgbClr val="161616"/>
                </a:solidFill>
                <a:ea typeface="Calibri" pitchFamily="34" charset="0"/>
              </a:rPr>
              <a:t>ms</a:t>
            </a:r>
            <a:r>
              <a:rPr lang="el-GR" dirty="0" smtClean="0">
                <a:solidFill>
                  <a:srgbClr val="161616"/>
                </a:solidFill>
                <a:ea typeface="Calibri" pitchFamily="34" charset="0"/>
              </a:rPr>
              <a:t>.</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tile tx="0" ty="0" sx="100000" sy="100000" flip="none" algn="tl"/>
        </a:blip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188640"/>
            <a:ext cx="8229600" cy="936625"/>
          </a:xfrm>
        </p:spPr>
        <p:txBody>
          <a:bodyPr/>
          <a:lstStyle/>
          <a:p>
            <a:pPr eaLnBrk="1" hangingPunct="1">
              <a:defRPr/>
            </a:pPr>
            <a:r>
              <a:rPr lang="el-GR" dirty="0" smtClean="0"/>
              <a:t>Κινητική Μονάδα (ΚΜ)</a:t>
            </a:r>
            <a:endParaRPr lang="el-GR" dirty="0"/>
          </a:p>
        </p:txBody>
      </p:sp>
      <p:sp>
        <p:nvSpPr>
          <p:cNvPr id="26626" name="2 - Θέση περιεχομένου"/>
          <p:cNvSpPr>
            <a:spLocks noGrp="1"/>
          </p:cNvSpPr>
          <p:nvPr>
            <p:ph idx="1"/>
          </p:nvPr>
        </p:nvSpPr>
        <p:spPr>
          <a:xfrm>
            <a:off x="179512" y="1556792"/>
            <a:ext cx="8784976" cy="4679950"/>
          </a:xfrm>
        </p:spPr>
        <p:txBody>
          <a:bodyPr/>
          <a:lstStyle/>
          <a:p>
            <a:pPr eaLnBrk="1" hangingPunct="1">
              <a:buSzPct val="100000"/>
            </a:pPr>
            <a:r>
              <a:rPr lang="el-GR" b="1" dirty="0" smtClean="0">
                <a:solidFill>
                  <a:srgbClr val="161616"/>
                </a:solidFill>
                <a:ea typeface="Calibri" pitchFamily="34" charset="0"/>
              </a:rPr>
              <a:t>Κινητική Μονάδα (ΚΜ)</a:t>
            </a:r>
            <a:r>
              <a:rPr lang="el-GR" dirty="0" smtClean="0">
                <a:solidFill>
                  <a:srgbClr val="161616"/>
                </a:solidFill>
                <a:ea typeface="Calibri" pitchFamily="34" charset="0"/>
              </a:rPr>
              <a:t>: Η ανατομική ενότητα που αποτελείται από ένα </a:t>
            </a:r>
            <a:r>
              <a:rPr lang="el-GR" b="1" i="1" dirty="0" smtClean="0">
                <a:solidFill>
                  <a:srgbClr val="161616"/>
                </a:solidFill>
                <a:ea typeface="Calibri" pitchFamily="34" charset="0"/>
              </a:rPr>
              <a:t>α</a:t>
            </a:r>
            <a:r>
              <a:rPr lang="el-GR" dirty="0" smtClean="0">
                <a:solidFill>
                  <a:srgbClr val="161616"/>
                </a:solidFill>
                <a:ea typeface="Calibri" pitchFamily="34" charset="0"/>
              </a:rPr>
              <a:t> </a:t>
            </a:r>
            <a:r>
              <a:rPr lang="el-GR" dirty="0" smtClean="0">
                <a:solidFill>
                  <a:schemeClr val="accent5">
                    <a:lumMod val="10000"/>
                  </a:schemeClr>
                </a:solidFill>
                <a:ea typeface="Calibri" pitchFamily="34" charset="0"/>
              </a:rPr>
              <a:t>νευρώνα (κινητικό κύτταρο) </a:t>
            </a:r>
            <a:r>
              <a:rPr lang="el-GR" dirty="0" smtClean="0">
                <a:solidFill>
                  <a:srgbClr val="161616"/>
                </a:solidFill>
                <a:ea typeface="Calibri" pitchFamily="34" charset="0"/>
              </a:rPr>
              <a:t>και τις μυϊκές ίνες που συνάπτονται μαζί του.</a:t>
            </a:r>
          </a:p>
          <a:p>
            <a:pPr marL="631825" indent="-273050" eaLnBrk="1" hangingPunct="1">
              <a:buSzPct val="100000"/>
              <a:buFont typeface="Wingdings" panose="05000000000000000000" pitchFamily="2" charset="2"/>
              <a:buChar char="§"/>
            </a:pPr>
            <a:r>
              <a:rPr lang="el-GR" dirty="0" smtClean="0">
                <a:solidFill>
                  <a:srgbClr val="161616"/>
                </a:solidFill>
                <a:ea typeface="Calibri" pitchFamily="34" charset="0"/>
              </a:rPr>
              <a:t>Αποτελεί τη λειτουργική μονάδα κινητικότητας.</a:t>
            </a:r>
          </a:p>
          <a:p>
            <a:pPr marL="631825" indent="-273050" eaLnBrk="1" hangingPunct="1">
              <a:buSzPct val="100000"/>
              <a:buFont typeface="Wingdings" panose="05000000000000000000" pitchFamily="2" charset="2"/>
              <a:buChar char="§"/>
            </a:pPr>
            <a:r>
              <a:rPr lang="el-GR" dirty="0" smtClean="0">
                <a:solidFill>
                  <a:srgbClr val="161616"/>
                </a:solidFill>
                <a:ea typeface="Calibri" pitchFamily="34" charset="0"/>
              </a:rPr>
              <a:t>Ο τύπος του κυττάρου </a:t>
            </a:r>
            <a:r>
              <a:rPr lang="el-GR" b="1" i="1" dirty="0" smtClean="0">
                <a:solidFill>
                  <a:srgbClr val="161616"/>
                </a:solidFill>
                <a:ea typeface="Calibri" pitchFamily="34" charset="0"/>
              </a:rPr>
              <a:t>α</a:t>
            </a:r>
            <a:r>
              <a:rPr lang="el-GR" dirty="0" smtClean="0">
                <a:solidFill>
                  <a:srgbClr val="161616"/>
                </a:solidFill>
                <a:ea typeface="Calibri" pitchFamily="34" charset="0"/>
              </a:rPr>
              <a:t> καθορίζει το είδος των μυϊκών ινών.</a:t>
            </a:r>
          </a:p>
          <a:p>
            <a:pPr marL="631825" indent="-273050" eaLnBrk="1" hangingPunct="1">
              <a:buSzPct val="100000"/>
              <a:buFont typeface="Wingdings" panose="05000000000000000000" pitchFamily="2" charset="2"/>
              <a:buChar char="§"/>
            </a:pPr>
            <a:r>
              <a:rPr lang="el-GR" dirty="0" smtClean="0">
                <a:solidFill>
                  <a:srgbClr val="161616"/>
                </a:solidFill>
                <a:ea typeface="Calibri" pitchFamily="34" charset="0"/>
              </a:rPr>
              <a:t>Μικρότεροι </a:t>
            </a:r>
            <a:r>
              <a:rPr lang="el-GR" b="1" i="1" dirty="0" smtClean="0">
                <a:solidFill>
                  <a:srgbClr val="161616"/>
                </a:solidFill>
                <a:ea typeface="Calibri" pitchFamily="34" charset="0"/>
              </a:rPr>
              <a:t>α</a:t>
            </a:r>
            <a:r>
              <a:rPr lang="el-GR" dirty="0" smtClean="0">
                <a:solidFill>
                  <a:srgbClr val="161616"/>
                </a:solidFill>
                <a:ea typeface="Calibri" pitchFamily="34" charset="0"/>
              </a:rPr>
              <a:t> </a:t>
            </a:r>
            <a:r>
              <a:rPr lang="el-GR" dirty="0" smtClean="0">
                <a:solidFill>
                  <a:srgbClr val="CAB8FF">
                    <a:lumMod val="10000"/>
                  </a:srgbClr>
                </a:solidFill>
                <a:ea typeface="Calibri" pitchFamily="34" charset="0"/>
              </a:rPr>
              <a:t>νευρώνες</a:t>
            </a:r>
            <a:r>
              <a:rPr lang="el-GR" dirty="0" smtClean="0">
                <a:solidFill>
                  <a:srgbClr val="161616"/>
                </a:solidFill>
                <a:ea typeface="Calibri" pitchFamily="34" charset="0"/>
              </a:rPr>
              <a:t> συνδέονται με μυϊκές ίνες τύπου Ι.</a:t>
            </a:r>
          </a:p>
          <a:p>
            <a:pPr marL="631825" indent="-273050" eaLnBrk="1" hangingPunct="1">
              <a:buSzPct val="100000"/>
              <a:buFont typeface="Wingdings" panose="05000000000000000000" pitchFamily="2" charset="2"/>
              <a:buChar char="§"/>
            </a:pPr>
            <a:r>
              <a:rPr lang="el-GR" dirty="0" smtClean="0">
                <a:solidFill>
                  <a:srgbClr val="161616"/>
                </a:solidFill>
                <a:ea typeface="Calibri" pitchFamily="34" charset="0"/>
              </a:rPr>
              <a:t>Μεγαλύτεροι </a:t>
            </a:r>
            <a:r>
              <a:rPr lang="el-GR" b="1" i="1" dirty="0">
                <a:solidFill>
                  <a:srgbClr val="161616"/>
                </a:solidFill>
                <a:ea typeface="Calibri" pitchFamily="34" charset="0"/>
              </a:rPr>
              <a:t>α</a:t>
            </a:r>
            <a:r>
              <a:rPr lang="el-GR" dirty="0">
                <a:solidFill>
                  <a:srgbClr val="161616"/>
                </a:solidFill>
                <a:ea typeface="Calibri" pitchFamily="34" charset="0"/>
              </a:rPr>
              <a:t> </a:t>
            </a:r>
            <a:r>
              <a:rPr lang="el-GR" dirty="0">
                <a:solidFill>
                  <a:srgbClr val="CAB8FF">
                    <a:lumMod val="10000"/>
                  </a:srgbClr>
                </a:solidFill>
                <a:ea typeface="Calibri" pitchFamily="34" charset="0"/>
              </a:rPr>
              <a:t>νευρώνες</a:t>
            </a:r>
            <a:r>
              <a:rPr lang="el-GR" dirty="0" smtClean="0">
                <a:solidFill>
                  <a:srgbClr val="161616"/>
                </a:solidFill>
                <a:ea typeface="Calibri" pitchFamily="34" charset="0"/>
              </a:rPr>
              <a:t> συνδέονται με </a:t>
            </a:r>
            <a:r>
              <a:rPr lang="el-GR" dirty="0">
                <a:solidFill>
                  <a:srgbClr val="161616"/>
                </a:solidFill>
                <a:ea typeface="Calibri" pitchFamily="34" charset="0"/>
              </a:rPr>
              <a:t>μυϊκές </a:t>
            </a:r>
            <a:r>
              <a:rPr lang="el-GR" dirty="0" smtClean="0">
                <a:solidFill>
                  <a:srgbClr val="161616"/>
                </a:solidFill>
                <a:ea typeface="Calibri" pitchFamily="34" charset="0"/>
              </a:rPr>
              <a:t>ίνες τύπου ΙΙ.</a:t>
            </a:r>
          </a:p>
          <a:p>
            <a:pPr marL="631825" indent="-273050" eaLnBrk="1" hangingPunct="1">
              <a:buSzPct val="100000"/>
              <a:buFont typeface="Wingdings" panose="05000000000000000000" pitchFamily="2" charset="2"/>
              <a:buChar char="§"/>
            </a:pPr>
            <a:r>
              <a:rPr lang="el-GR" dirty="0" smtClean="0">
                <a:solidFill>
                  <a:srgbClr val="161616"/>
                </a:solidFill>
                <a:ea typeface="Calibri" pitchFamily="34" charset="0"/>
              </a:rPr>
              <a:t>Οι ΚΜ τύπου Ι εκτελούν τονικές αργές συσπάσεις.</a:t>
            </a:r>
          </a:p>
          <a:p>
            <a:pPr marL="631825" indent="-273050" eaLnBrk="1" hangingPunct="1">
              <a:buSzPct val="100000"/>
              <a:buFont typeface="Wingdings" panose="05000000000000000000" pitchFamily="2" charset="2"/>
              <a:buChar char="§"/>
            </a:pPr>
            <a:r>
              <a:rPr lang="el-GR" dirty="0" smtClean="0">
                <a:solidFill>
                  <a:srgbClr val="161616"/>
                </a:solidFill>
                <a:ea typeface="Calibri" pitchFamily="34" charset="0"/>
              </a:rPr>
              <a:t>Οι ΚΜ τύπου ΙΙΒ εκτελούν βραχείες συσπάσεις.</a:t>
            </a:r>
          </a:p>
          <a:p>
            <a:pPr marL="631825" indent="-273050" eaLnBrk="1" hangingPunct="1">
              <a:buSzPct val="100000"/>
              <a:buFont typeface="Wingdings" panose="05000000000000000000" pitchFamily="2" charset="2"/>
              <a:buChar char="§"/>
            </a:pPr>
            <a:r>
              <a:rPr lang="el-GR" dirty="0" smtClean="0">
                <a:solidFill>
                  <a:srgbClr val="161616"/>
                </a:solidFill>
                <a:ea typeface="Calibri" pitchFamily="34" charset="0"/>
              </a:rPr>
              <a:t>Τόσο ο αριθμός ΚΜ ανά μυ, όσο και ο αριθμός μυϊκών ινών ανά ΚΜ ποικίλλουν:</a:t>
            </a:r>
          </a:p>
          <a:p>
            <a:pPr marL="628650" indent="-177800" eaLnBrk="1" hangingPunct="1">
              <a:buSzPct val="100000"/>
              <a:buFont typeface="Arial" panose="020B0604020202020204" pitchFamily="34" charset="0"/>
              <a:buChar char="•"/>
            </a:pPr>
            <a:r>
              <a:rPr lang="el-GR" dirty="0" smtClean="0">
                <a:solidFill>
                  <a:srgbClr val="161616"/>
                </a:solidFill>
                <a:ea typeface="Calibri" pitchFamily="34" charset="0"/>
              </a:rPr>
              <a:t> </a:t>
            </a:r>
            <a:r>
              <a:rPr lang="el-GR" dirty="0" err="1" smtClean="0">
                <a:solidFill>
                  <a:srgbClr val="161616"/>
                </a:solidFill>
                <a:ea typeface="Calibri" pitchFamily="34" charset="0"/>
              </a:rPr>
              <a:t>Οφθαλμοκινητικοί</a:t>
            </a:r>
            <a:r>
              <a:rPr lang="el-GR" dirty="0" smtClean="0">
                <a:solidFill>
                  <a:srgbClr val="161616"/>
                </a:solidFill>
                <a:ea typeface="Calibri" pitchFamily="34" charset="0"/>
              </a:rPr>
              <a:t> μύες: πολλές ΚΜ/μυ, λίγες μυϊκές ίνες /ΚΜ.</a:t>
            </a:r>
          </a:p>
          <a:p>
            <a:pPr marL="628650" indent="-177800" eaLnBrk="1" hangingPunct="1">
              <a:buSzPct val="100000"/>
              <a:buFont typeface="Arial" panose="020B0604020202020204" pitchFamily="34" charset="0"/>
              <a:buChar char="•"/>
            </a:pPr>
            <a:r>
              <a:rPr lang="el-GR" dirty="0">
                <a:solidFill>
                  <a:srgbClr val="161616"/>
                </a:solidFill>
                <a:ea typeface="Calibri" pitchFamily="34" charset="0"/>
              </a:rPr>
              <a:t> </a:t>
            </a:r>
            <a:r>
              <a:rPr lang="el-GR" dirty="0" err="1" smtClean="0">
                <a:solidFill>
                  <a:srgbClr val="161616"/>
                </a:solidFill>
                <a:ea typeface="Calibri" pitchFamily="34" charset="0"/>
              </a:rPr>
              <a:t>Γαστροκνήμιος</a:t>
            </a:r>
            <a:r>
              <a:rPr lang="el-GR" dirty="0" smtClean="0">
                <a:solidFill>
                  <a:srgbClr val="161616"/>
                </a:solidFill>
                <a:ea typeface="Calibri" pitchFamily="34" charset="0"/>
              </a:rPr>
              <a:t> μυς: λίγες ΚΜ/μυ, πολλές μυϊκές ίνες/ΚΜ.</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tile tx="0" ty="0" sx="100000" sy="100000" flip="none" algn="tl"/>
        </a:blip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eaLnBrk="1" hangingPunct="1">
              <a:defRPr/>
            </a:pPr>
            <a:r>
              <a:rPr lang="el-GR" dirty="0" smtClean="0"/>
              <a:t>Δυναμικό Ενέργειας Κινητικής Μονάδας</a:t>
            </a:r>
            <a:endParaRPr lang="el-GR" dirty="0"/>
          </a:p>
        </p:txBody>
      </p:sp>
      <p:sp>
        <p:nvSpPr>
          <p:cNvPr id="27650" name="2 - Θέση περιεχομένου"/>
          <p:cNvSpPr>
            <a:spLocks noGrp="1"/>
          </p:cNvSpPr>
          <p:nvPr>
            <p:ph idx="1"/>
          </p:nvPr>
        </p:nvSpPr>
        <p:spPr>
          <a:xfrm>
            <a:off x="323528" y="1701800"/>
            <a:ext cx="8640960" cy="4679950"/>
          </a:xfrm>
        </p:spPr>
        <p:txBody>
          <a:bodyPr/>
          <a:lstStyle/>
          <a:p>
            <a:pPr eaLnBrk="1" hangingPunct="1">
              <a:buSzPct val="100000"/>
              <a:buFont typeface="Wingdings" panose="05000000000000000000" pitchFamily="2" charset="2"/>
              <a:buChar char="§"/>
            </a:pPr>
            <a:r>
              <a:rPr lang="el-GR" dirty="0" smtClean="0">
                <a:solidFill>
                  <a:srgbClr val="161616"/>
                </a:solidFill>
                <a:ea typeface="Calibri" pitchFamily="34" charset="0"/>
              </a:rPr>
              <a:t>Το</a:t>
            </a:r>
            <a:r>
              <a:rPr lang="el-GR" b="1" dirty="0" smtClean="0">
                <a:solidFill>
                  <a:srgbClr val="161616"/>
                </a:solidFill>
                <a:ea typeface="Calibri" pitchFamily="34" charset="0"/>
              </a:rPr>
              <a:t> </a:t>
            </a:r>
            <a:r>
              <a:rPr lang="el-GR" b="1" dirty="0"/>
              <a:t>Δυναμικό Ενέργειας </a:t>
            </a:r>
            <a:r>
              <a:rPr lang="el-GR" b="1" dirty="0" smtClean="0"/>
              <a:t>της Κινητικής </a:t>
            </a:r>
            <a:r>
              <a:rPr lang="el-GR" b="1" dirty="0"/>
              <a:t>Μονάδας </a:t>
            </a:r>
            <a:r>
              <a:rPr lang="el-GR" dirty="0" smtClean="0"/>
              <a:t>(</a:t>
            </a:r>
            <a:r>
              <a:rPr lang="el-GR" b="1" dirty="0" smtClean="0">
                <a:solidFill>
                  <a:srgbClr val="161616"/>
                </a:solidFill>
                <a:ea typeface="Calibri" pitchFamily="34" charset="0"/>
              </a:rPr>
              <a:t>ΔΚΜ</a:t>
            </a:r>
            <a:r>
              <a:rPr lang="el-GR" dirty="0" smtClean="0">
                <a:solidFill>
                  <a:srgbClr val="161616"/>
                </a:solidFill>
                <a:ea typeface="Calibri" pitchFamily="34" charset="0"/>
              </a:rPr>
              <a:t>)</a:t>
            </a:r>
            <a:r>
              <a:rPr lang="en-US" b="1" dirty="0" smtClean="0">
                <a:solidFill>
                  <a:srgbClr val="161616"/>
                </a:solidFill>
                <a:ea typeface="Calibri" pitchFamily="34" charset="0"/>
              </a:rPr>
              <a:t> </a:t>
            </a:r>
            <a:r>
              <a:rPr lang="el-GR" dirty="0" smtClean="0">
                <a:solidFill>
                  <a:srgbClr val="161616"/>
                </a:solidFill>
                <a:ea typeface="Calibri" pitchFamily="34" charset="0"/>
              </a:rPr>
              <a:t>καταγράφεται από το συμβατικό ηλεκτρομυογράφημα με βελονοειδή ηλεκτρόδια.</a:t>
            </a:r>
          </a:p>
          <a:p>
            <a:pPr eaLnBrk="1" hangingPunct="1">
              <a:buSzPct val="100000"/>
              <a:buFont typeface="Wingdings" panose="05000000000000000000" pitchFamily="2" charset="2"/>
              <a:buChar char="§"/>
            </a:pPr>
            <a:endParaRPr lang="el-GR" sz="1000" dirty="0" smtClean="0">
              <a:solidFill>
                <a:srgbClr val="161616"/>
              </a:solidFill>
              <a:ea typeface="Calibri" pitchFamily="34" charset="0"/>
            </a:endParaRPr>
          </a:p>
          <a:p>
            <a:pPr eaLnBrk="1" hangingPunct="1">
              <a:buSzPct val="100000"/>
              <a:buFont typeface="Wingdings" panose="05000000000000000000" pitchFamily="2" charset="2"/>
              <a:buChar char="§"/>
            </a:pPr>
            <a:r>
              <a:rPr lang="el-GR" b="1" dirty="0" smtClean="0">
                <a:solidFill>
                  <a:srgbClr val="161616"/>
                </a:solidFill>
                <a:ea typeface="Calibri" pitchFamily="34" charset="0"/>
              </a:rPr>
              <a:t>ΔΚΜ: </a:t>
            </a:r>
            <a:r>
              <a:rPr lang="el-GR" dirty="0" smtClean="0">
                <a:solidFill>
                  <a:srgbClr val="161616"/>
                </a:solidFill>
                <a:ea typeface="Calibri" pitchFamily="34" charset="0"/>
              </a:rPr>
              <a:t>Άθροισμα των δυναμικών ενέργειας των </a:t>
            </a:r>
            <a:r>
              <a:rPr lang="el-GR" b="1" dirty="0" smtClean="0">
                <a:solidFill>
                  <a:srgbClr val="161616"/>
                </a:solidFill>
                <a:ea typeface="Calibri" pitchFamily="34" charset="0"/>
              </a:rPr>
              <a:t>μυϊκών ινών </a:t>
            </a:r>
            <a:r>
              <a:rPr lang="el-GR" dirty="0" smtClean="0">
                <a:solidFill>
                  <a:srgbClr val="161616"/>
                </a:solidFill>
                <a:ea typeface="Calibri" pitchFamily="34" charset="0"/>
              </a:rPr>
              <a:t>που «ανήκουν» στην ΔΚΜ και που περιέχονται στην καταγραφική περιοχή του ηλεκτροδίου.</a:t>
            </a:r>
          </a:p>
          <a:p>
            <a:pPr eaLnBrk="1" hangingPunct="1">
              <a:buSzPct val="100000"/>
              <a:buFont typeface="Wingdings" panose="05000000000000000000" pitchFamily="2" charset="2"/>
              <a:buChar char="§"/>
            </a:pPr>
            <a:endParaRPr lang="el-GR" sz="1000" dirty="0" smtClean="0">
              <a:solidFill>
                <a:srgbClr val="161616"/>
              </a:solidFill>
              <a:ea typeface="Calibri" pitchFamily="34" charset="0"/>
            </a:endParaRPr>
          </a:p>
          <a:p>
            <a:pPr eaLnBrk="1" hangingPunct="1">
              <a:buSzPct val="100000"/>
              <a:buFont typeface="Wingdings" panose="05000000000000000000" pitchFamily="2" charset="2"/>
              <a:buChar char="§"/>
            </a:pPr>
            <a:r>
              <a:rPr lang="el-GR" dirty="0" smtClean="0">
                <a:solidFill>
                  <a:srgbClr val="161616"/>
                </a:solidFill>
                <a:ea typeface="Calibri" pitchFamily="34" charset="0"/>
              </a:rPr>
              <a:t>Η εκπόλωση των μυϊκών ινών δεν είναι σύγχρονη, λόγω διαφοράς μήκους των τελικών ινιδίων και διαφοράς απόστασης του καταγραφικού ηλεκτροδίου </a:t>
            </a:r>
            <a:r>
              <a:rPr lang="el-GR" dirty="0" smtClean="0">
                <a:solidFill>
                  <a:schemeClr val="accent5">
                    <a:lumMod val="10000"/>
                  </a:schemeClr>
                </a:solidFill>
                <a:ea typeface="Calibri" pitchFamily="34" charset="0"/>
              </a:rPr>
              <a:t>από ΤΚΠ. Για το λόγο αυτό, </a:t>
            </a:r>
            <a:r>
              <a:rPr lang="el-GR" dirty="0" smtClean="0">
                <a:solidFill>
                  <a:srgbClr val="161616"/>
                </a:solidFill>
                <a:ea typeface="Calibri" pitchFamily="34" charset="0"/>
              </a:rPr>
              <a:t>τα ΔΚΜ έχουν μεγαλύτερη διάρκεια, ύψος και περισσότερες φάσεις σε σύγκριση με τα δυναμικά ενέργειας των μεμονωμένων μυϊκών ινών.</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theme/theme1.xml><?xml version="1.0" encoding="utf-8"?>
<a:theme xmlns:a="http://schemas.openxmlformats.org/drawingml/2006/main" name="template_GP_HL">
  <a:themeElements>
    <a:clrScheme name="Προσαρμοσμένο 96">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D6D6D"/>
      </a:hlink>
      <a:folHlink>
        <a:srgbClr val="FFCC99"/>
      </a:folHlink>
    </a:clrScheme>
    <a:fontScheme name="1_Ωκεανός">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Ωκεανός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1_Ωκεανός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1_Ωκεανός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1_Ωκεανός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1_Ωκεανός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1_Ωκεανός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1_Ωκεανός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1_Ωκεανός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exo-opistho_simeiomata">
  <a:themeElements>
    <a:clrScheme name="Προσαρμοσμένο 2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C_template_updated">
  <a:themeElements>
    <a:clrScheme name="Custom 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plate_GP_HL">
  <a:themeElements>
    <a:clrScheme name="Προσαρμοσμένο 96">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D6D6D"/>
      </a:hlink>
      <a:folHlink>
        <a:srgbClr val="FFCC99"/>
      </a:folHlink>
    </a:clrScheme>
    <a:fontScheme name="1_Ωκεανός">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Ωκεανός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1_Ωκεανός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1_Ωκεανός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1_Ωκεανός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1_Ωκεανός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1_Ωκεανός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1_Ωκεανός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1_Ωκεανός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template_GP_HL">
  <a:themeElements>
    <a:clrScheme name="Προσαρμοσμένο 96">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D6D6D"/>
      </a:hlink>
      <a:folHlink>
        <a:srgbClr val="FFCC99"/>
      </a:folHlink>
    </a:clrScheme>
    <a:fontScheme name="1_Ωκεανός">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Ωκεανός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1_Ωκεανός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1_Ωκεανός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1_Ωκεανός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1_Ωκεανός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1_Ωκεανός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1_Ωκεανός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1_Ωκεανός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template_GP_HL">
  <a:themeElements>
    <a:clrScheme name="Προσαρμοσμένο 96">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D6D6D"/>
      </a:hlink>
      <a:folHlink>
        <a:srgbClr val="FFCC99"/>
      </a:folHlink>
    </a:clrScheme>
    <a:fontScheme name="1_Ωκεανός">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Ωκεανός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1_Ωκεανός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1_Ωκεανός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1_Ωκεανός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1_Ωκεανός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1_Ωκεανός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1_Ωκεανός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1_Ωκεανός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template_GP_HL">
  <a:themeElements>
    <a:clrScheme name="Προσαρμοσμένο 96">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D6D6D"/>
      </a:hlink>
      <a:folHlink>
        <a:srgbClr val="FFCC99"/>
      </a:folHlink>
    </a:clrScheme>
    <a:fontScheme name="1_Ωκεανός">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Ωκεανός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1_Ωκεανός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1_Ωκεανός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1_Ωκεανός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1_Ωκεανός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1_Ωκεανός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1_Ωκεανός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1_Ωκεανός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template_GP_HL">
  <a:themeElements>
    <a:clrScheme name="Προσαρμοσμένο 96">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D6D6D"/>
      </a:hlink>
      <a:folHlink>
        <a:srgbClr val="FFCC99"/>
      </a:folHlink>
    </a:clrScheme>
    <a:fontScheme name="1_Ωκεανός">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Ωκεανός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1_Ωκεανός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1_Ωκεανός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1_Ωκεανός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1_Ωκεανός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1_Ωκεανός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1_Ωκεανός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1_Ωκεανός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template_GP_HL">
  <a:themeElements>
    <a:clrScheme name="Προσαρμοσμένο 96">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D6D6D"/>
      </a:hlink>
      <a:folHlink>
        <a:srgbClr val="FFCC99"/>
      </a:folHlink>
    </a:clrScheme>
    <a:fontScheme name="1_Ωκεανός">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Ωκεανός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1_Ωκεανός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1_Ωκεανός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1_Ωκεανός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1_Ωκεανός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1_Ωκεανός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1_Ωκεανός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1_Ωκεανός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template_GP_HL">
  <a:themeElements>
    <a:clrScheme name="Προσαρμοσμένο 96">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D6D6D"/>
      </a:hlink>
      <a:folHlink>
        <a:srgbClr val="FFCC99"/>
      </a:folHlink>
    </a:clrScheme>
    <a:fontScheme name="1_Ωκεανός">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Ωκεανός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1_Ωκεανός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1_Ωκεανός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1_Ωκεανός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1_Ωκεανός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1_Ωκεανός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1_Ωκεανός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1_Ωκεανός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emplate_GP_HL1">
  <a:themeElements>
    <a:clrScheme name="Προσαρμοσμένο 96">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D6D6D"/>
      </a:hlink>
      <a:folHlink>
        <a:srgbClr val="FFCC99"/>
      </a:folHlink>
    </a:clrScheme>
    <a:fontScheme name="1_Ωκεανός">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Ωκεανός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1_Ωκεανός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1_Ωκεανός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1_Ωκεανός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1_Ωκεανός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1_Ωκεανός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1_Ωκεανός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1_Ωκεανός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Προσαρμοσμένο 96">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D6D6D"/>
    </a:hlink>
    <a:folHlink>
      <a:srgbClr val="FFCC99"/>
    </a:folHlink>
  </a:clrScheme>
</a:themeOverride>
</file>

<file path=ppt/theme/themeOverride10.xml><?xml version="1.0" encoding="utf-8"?>
<a:themeOverride xmlns:a="http://schemas.openxmlformats.org/drawingml/2006/main">
  <a:clrScheme name="Προσαρμοσμένο 96">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D6D6D"/>
    </a:hlink>
    <a:folHlink>
      <a:srgbClr val="FFCC99"/>
    </a:folHlink>
  </a:clrScheme>
</a:themeOverride>
</file>

<file path=ppt/theme/themeOverride11.xml><?xml version="1.0" encoding="utf-8"?>
<a:themeOverride xmlns:a="http://schemas.openxmlformats.org/drawingml/2006/main">
  <a:clrScheme name="Προσαρμοσμένο 96">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D6D6D"/>
    </a:hlink>
    <a:folHlink>
      <a:srgbClr val="FFCC99"/>
    </a:folHlink>
  </a:clrScheme>
</a:themeOverride>
</file>

<file path=ppt/theme/themeOverride12.xml><?xml version="1.0" encoding="utf-8"?>
<a:themeOverride xmlns:a="http://schemas.openxmlformats.org/drawingml/2006/main">
  <a:clrScheme name="Προσαρμοσμένο 96">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D6D6D"/>
    </a:hlink>
    <a:folHlink>
      <a:srgbClr val="FFCC99"/>
    </a:folHlink>
  </a:clrScheme>
</a:themeOverride>
</file>

<file path=ppt/theme/themeOverride13.xml><?xml version="1.0" encoding="utf-8"?>
<a:themeOverride xmlns:a="http://schemas.openxmlformats.org/drawingml/2006/main">
  <a:clrScheme name="Προσαρμοσμένο 96">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D6D6D"/>
    </a:hlink>
    <a:folHlink>
      <a:srgbClr val="FFCC99"/>
    </a:folHlink>
  </a:clrScheme>
</a:themeOverride>
</file>

<file path=ppt/theme/themeOverride14.xml><?xml version="1.0" encoding="utf-8"?>
<a:themeOverride xmlns:a="http://schemas.openxmlformats.org/drawingml/2006/main">
  <a:clrScheme name="Προσαρμοσμένο 96">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D6D6D"/>
    </a:hlink>
    <a:folHlink>
      <a:srgbClr val="FFCC99"/>
    </a:folHlink>
  </a:clrScheme>
</a:themeOverride>
</file>

<file path=ppt/theme/themeOverride15.xml><?xml version="1.0" encoding="utf-8"?>
<a:themeOverride xmlns:a="http://schemas.openxmlformats.org/drawingml/2006/main">
  <a:clrScheme name="Προσαρμοσμένο 96">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D6D6D"/>
    </a:hlink>
    <a:folHlink>
      <a:srgbClr val="FFCC99"/>
    </a:folHlink>
  </a:clrScheme>
</a:themeOverride>
</file>

<file path=ppt/theme/themeOverride16.xml><?xml version="1.0" encoding="utf-8"?>
<a:themeOverride xmlns:a="http://schemas.openxmlformats.org/drawingml/2006/main">
  <a:clrScheme name="Προσαρμοσμένο 96">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D6D6D"/>
    </a:hlink>
    <a:folHlink>
      <a:srgbClr val="FFCC99"/>
    </a:folHlink>
  </a:clrScheme>
</a:themeOverride>
</file>

<file path=ppt/theme/themeOverride17.xml><?xml version="1.0" encoding="utf-8"?>
<a:themeOverride xmlns:a="http://schemas.openxmlformats.org/drawingml/2006/main">
  <a:clrScheme name="Προσαρμοσμένο 96">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D6D6D"/>
    </a:hlink>
    <a:folHlink>
      <a:srgbClr val="FFCC99"/>
    </a:folHlink>
  </a:clrScheme>
</a:themeOverride>
</file>

<file path=ppt/theme/themeOverride18.xml><?xml version="1.0" encoding="utf-8"?>
<a:themeOverride xmlns:a="http://schemas.openxmlformats.org/drawingml/2006/main">
  <a:clrScheme name="Προσαρμοσμένο 96">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D6D6D"/>
    </a:hlink>
    <a:folHlink>
      <a:srgbClr val="FFCC99"/>
    </a:folHlink>
  </a:clrScheme>
</a:themeOverride>
</file>

<file path=ppt/theme/themeOverride19.xml><?xml version="1.0" encoding="utf-8"?>
<a:themeOverride xmlns:a="http://schemas.openxmlformats.org/drawingml/2006/main">
  <a:clrScheme name="Προσαρμοσμένο 96">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D6D6D"/>
    </a:hlink>
    <a:folHlink>
      <a:srgbClr val="FFCC99"/>
    </a:folHlink>
  </a:clrScheme>
</a:themeOverride>
</file>

<file path=ppt/theme/themeOverride2.xml><?xml version="1.0" encoding="utf-8"?>
<a:themeOverride xmlns:a="http://schemas.openxmlformats.org/drawingml/2006/main">
  <a:clrScheme name="Προσαρμοσμένο 96">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D6D6D"/>
    </a:hlink>
    <a:folHlink>
      <a:srgbClr val="FFCC99"/>
    </a:folHlink>
  </a:clrScheme>
</a:themeOverride>
</file>

<file path=ppt/theme/themeOverride20.xml><?xml version="1.0" encoding="utf-8"?>
<a:themeOverride xmlns:a="http://schemas.openxmlformats.org/drawingml/2006/main">
  <a:clrScheme name="Προσαρμοσμένο 96">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D6D6D"/>
    </a:hlink>
    <a:folHlink>
      <a:srgbClr val="FFCC99"/>
    </a:folHlink>
  </a:clrScheme>
</a:themeOverride>
</file>

<file path=ppt/theme/themeOverride21.xml><?xml version="1.0" encoding="utf-8"?>
<a:themeOverride xmlns:a="http://schemas.openxmlformats.org/drawingml/2006/main">
  <a:clrScheme name="Προσαρμοσμένο 96">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D6D6D"/>
    </a:hlink>
    <a:folHlink>
      <a:srgbClr val="FFCC99"/>
    </a:folHlink>
  </a:clrScheme>
</a:themeOverride>
</file>

<file path=ppt/theme/themeOverride22.xml><?xml version="1.0" encoding="utf-8"?>
<a:themeOverride xmlns:a="http://schemas.openxmlformats.org/drawingml/2006/main">
  <a:clrScheme name="Προσαρμοσμένο 96">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D6D6D"/>
    </a:hlink>
    <a:folHlink>
      <a:srgbClr val="FFCC99"/>
    </a:folHlink>
  </a:clrScheme>
</a:themeOverride>
</file>

<file path=ppt/theme/themeOverride23.xml><?xml version="1.0" encoding="utf-8"?>
<a:themeOverride xmlns:a="http://schemas.openxmlformats.org/drawingml/2006/main">
  <a:clrScheme name="Προσαρμοσμένο 96">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D6D6D"/>
    </a:hlink>
    <a:folHlink>
      <a:srgbClr val="FFCC99"/>
    </a:folHlink>
  </a:clrScheme>
</a:themeOverride>
</file>

<file path=ppt/theme/themeOverride24.xml><?xml version="1.0" encoding="utf-8"?>
<a:themeOverride xmlns:a="http://schemas.openxmlformats.org/drawingml/2006/main">
  <a:clrScheme name="Προσαρμοσμένο 96">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D6D6D"/>
    </a:hlink>
    <a:folHlink>
      <a:srgbClr val="FFCC99"/>
    </a:folHlink>
  </a:clrScheme>
</a:themeOverride>
</file>

<file path=ppt/theme/themeOverride25.xml><?xml version="1.0" encoding="utf-8"?>
<a:themeOverride xmlns:a="http://schemas.openxmlformats.org/drawingml/2006/main">
  <a:clrScheme name="Προσαρμοσμένο 96">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D6D6D"/>
    </a:hlink>
    <a:folHlink>
      <a:srgbClr val="FFCC99"/>
    </a:folHlink>
  </a:clrScheme>
</a:themeOverride>
</file>

<file path=ppt/theme/themeOverride26.xml><?xml version="1.0" encoding="utf-8"?>
<a:themeOverride xmlns:a="http://schemas.openxmlformats.org/drawingml/2006/main">
  <a:clrScheme name="Προσαρμοσμένο 96">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D6D6D"/>
    </a:hlink>
    <a:folHlink>
      <a:srgbClr val="FFCC99"/>
    </a:folHlink>
  </a:clrScheme>
</a:themeOverride>
</file>

<file path=ppt/theme/themeOverride27.xml><?xml version="1.0" encoding="utf-8"?>
<a:themeOverride xmlns:a="http://schemas.openxmlformats.org/drawingml/2006/main">
  <a:clrScheme name="Προσαρμοσμένο 96">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D6D6D"/>
    </a:hlink>
    <a:folHlink>
      <a:srgbClr val="FFCC99"/>
    </a:folHlink>
  </a:clrScheme>
</a:themeOverride>
</file>

<file path=ppt/theme/themeOverride28.xml><?xml version="1.0" encoding="utf-8"?>
<a:themeOverride xmlns:a="http://schemas.openxmlformats.org/drawingml/2006/main">
  <a:clrScheme name="Προσαρμοσμένο 96">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D6D6D"/>
    </a:hlink>
    <a:folHlink>
      <a:srgbClr val="FFCC99"/>
    </a:folHlink>
  </a:clrScheme>
</a:themeOverride>
</file>

<file path=ppt/theme/themeOverride29.xml><?xml version="1.0" encoding="utf-8"?>
<a:themeOverride xmlns:a="http://schemas.openxmlformats.org/drawingml/2006/main">
  <a:clrScheme name="Προσαρμοσμένο 96">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D6D6D"/>
    </a:hlink>
    <a:folHlink>
      <a:srgbClr val="FFCC99"/>
    </a:folHlink>
  </a:clrScheme>
</a:themeOverride>
</file>

<file path=ppt/theme/themeOverride3.xml><?xml version="1.0" encoding="utf-8"?>
<a:themeOverride xmlns:a="http://schemas.openxmlformats.org/drawingml/2006/main">
  <a:clrScheme name="Προσαρμοσμένο 96">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D6D6D"/>
    </a:hlink>
    <a:folHlink>
      <a:srgbClr val="FFCC99"/>
    </a:folHlink>
  </a:clrScheme>
</a:themeOverride>
</file>

<file path=ppt/theme/themeOverride30.xml><?xml version="1.0" encoding="utf-8"?>
<a:themeOverride xmlns:a="http://schemas.openxmlformats.org/drawingml/2006/main">
  <a:clrScheme name="Προσαρμοσμένο 96">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D6D6D"/>
    </a:hlink>
    <a:folHlink>
      <a:srgbClr val="FFCC99"/>
    </a:folHlink>
  </a:clrScheme>
</a:themeOverride>
</file>

<file path=ppt/theme/themeOverride31.xml><?xml version="1.0" encoding="utf-8"?>
<a:themeOverride xmlns:a="http://schemas.openxmlformats.org/drawingml/2006/main">
  <a:clrScheme name="Προσαρμοσμένο 96">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D6D6D"/>
    </a:hlink>
    <a:folHlink>
      <a:srgbClr val="FFCC99"/>
    </a:folHlink>
  </a:clrScheme>
</a:themeOverride>
</file>

<file path=ppt/theme/themeOverride32.xml><?xml version="1.0" encoding="utf-8"?>
<a:themeOverride xmlns:a="http://schemas.openxmlformats.org/drawingml/2006/main">
  <a:clrScheme name="Προσαρμοσμένο 96">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D6D6D"/>
    </a:hlink>
    <a:folHlink>
      <a:srgbClr val="FFCC99"/>
    </a:folHlink>
  </a:clrScheme>
</a:themeOverride>
</file>

<file path=ppt/theme/themeOverride33.xml><?xml version="1.0" encoding="utf-8"?>
<a:themeOverride xmlns:a="http://schemas.openxmlformats.org/drawingml/2006/main">
  <a:clrScheme name="Προσαρμοσμένο 96">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D6D6D"/>
    </a:hlink>
    <a:folHlink>
      <a:srgbClr val="FFCC99"/>
    </a:folHlink>
  </a:clrScheme>
</a:themeOverride>
</file>

<file path=ppt/theme/themeOverride34.xml><?xml version="1.0" encoding="utf-8"?>
<a:themeOverride xmlns:a="http://schemas.openxmlformats.org/drawingml/2006/main">
  <a:clrScheme name="Προσαρμοσμένο 96">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D6D6D"/>
    </a:hlink>
    <a:folHlink>
      <a:srgbClr val="FFCC99"/>
    </a:folHlink>
  </a:clrScheme>
</a:themeOverride>
</file>

<file path=ppt/theme/themeOverride35.xml><?xml version="1.0" encoding="utf-8"?>
<a:themeOverride xmlns:a="http://schemas.openxmlformats.org/drawingml/2006/main">
  <a:clrScheme name="Προσαρμοσμένο 96">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D6D6D"/>
    </a:hlink>
    <a:folHlink>
      <a:srgbClr val="FFCC99"/>
    </a:folHlink>
  </a:clrScheme>
</a:themeOverride>
</file>

<file path=ppt/theme/themeOverride36.xml><?xml version="1.0" encoding="utf-8"?>
<a:themeOverride xmlns:a="http://schemas.openxmlformats.org/drawingml/2006/main">
  <a:clrScheme name="Προσαρμοσμένο 96">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D6D6D"/>
    </a:hlink>
    <a:folHlink>
      <a:srgbClr val="FFCC99"/>
    </a:folHlink>
  </a:clrScheme>
</a:themeOverride>
</file>

<file path=ppt/theme/themeOverride37.xml><?xml version="1.0" encoding="utf-8"?>
<a:themeOverride xmlns:a="http://schemas.openxmlformats.org/drawingml/2006/main">
  <a:clrScheme name="Προσαρμοσμένο 96">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D6D6D"/>
    </a:hlink>
    <a:folHlink>
      <a:srgbClr val="FFCC99"/>
    </a:folHlink>
  </a:clrScheme>
</a:themeOverride>
</file>

<file path=ppt/theme/themeOverride38.xml><?xml version="1.0" encoding="utf-8"?>
<a:themeOverride xmlns:a="http://schemas.openxmlformats.org/drawingml/2006/main">
  <a:clrScheme name="Προσαρμοσμένο 96">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D6D6D"/>
    </a:hlink>
    <a:folHlink>
      <a:srgbClr val="FFCC99"/>
    </a:folHlink>
  </a:clrScheme>
</a:themeOverride>
</file>

<file path=ppt/theme/themeOverride39.xml><?xml version="1.0" encoding="utf-8"?>
<a:themeOverride xmlns:a="http://schemas.openxmlformats.org/drawingml/2006/main">
  <a:clrScheme name="Προσαρμοσμένο 96">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D6D6D"/>
    </a:hlink>
    <a:folHlink>
      <a:srgbClr val="FFCC99"/>
    </a:folHlink>
  </a:clrScheme>
</a:themeOverride>
</file>

<file path=ppt/theme/themeOverride4.xml><?xml version="1.0" encoding="utf-8"?>
<a:themeOverride xmlns:a="http://schemas.openxmlformats.org/drawingml/2006/main">
  <a:clrScheme name="Προσαρμοσμένο 96">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D6D6D"/>
    </a:hlink>
    <a:folHlink>
      <a:srgbClr val="FFCC99"/>
    </a:folHlink>
  </a:clrScheme>
</a:themeOverride>
</file>

<file path=ppt/theme/themeOverride40.xml><?xml version="1.0" encoding="utf-8"?>
<a:themeOverride xmlns:a="http://schemas.openxmlformats.org/drawingml/2006/main">
  <a:clrScheme name="Προσαρμοσμένο 96">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D6D6D"/>
    </a:hlink>
    <a:folHlink>
      <a:srgbClr val="FFCC99"/>
    </a:folHlink>
  </a:clrScheme>
</a:themeOverride>
</file>

<file path=ppt/theme/themeOverride41.xml><?xml version="1.0" encoding="utf-8"?>
<a:themeOverride xmlns:a="http://schemas.openxmlformats.org/drawingml/2006/main">
  <a:clrScheme name="Προσαρμοσμένο 96">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D6D6D"/>
    </a:hlink>
    <a:folHlink>
      <a:srgbClr val="FFCC99"/>
    </a:folHlink>
  </a:clrScheme>
</a:themeOverride>
</file>

<file path=ppt/theme/themeOverride42.xml><?xml version="1.0" encoding="utf-8"?>
<a:themeOverride xmlns:a="http://schemas.openxmlformats.org/drawingml/2006/main">
  <a:clrScheme name="Προσαρμοσμένο 96">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D6D6D"/>
    </a:hlink>
    <a:folHlink>
      <a:srgbClr val="FFCC99"/>
    </a:folHlink>
  </a:clrScheme>
</a:themeOverride>
</file>

<file path=ppt/theme/themeOverride43.xml><?xml version="1.0" encoding="utf-8"?>
<a:themeOverride xmlns:a="http://schemas.openxmlformats.org/drawingml/2006/main">
  <a:clrScheme name="Προσαρμοσμένο 96">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D6D6D"/>
    </a:hlink>
    <a:folHlink>
      <a:srgbClr val="FFCC99"/>
    </a:folHlink>
  </a:clrScheme>
</a:themeOverride>
</file>

<file path=ppt/theme/themeOverride5.xml><?xml version="1.0" encoding="utf-8"?>
<a:themeOverride xmlns:a="http://schemas.openxmlformats.org/drawingml/2006/main">
  <a:clrScheme name="Προσαρμοσμένο 96">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D6D6D"/>
    </a:hlink>
    <a:folHlink>
      <a:srgbClr val="FFCC99"/>
    </a:folHlink>
  </a:clrScheme>
</a:themeOverride>
</file>

<file path=ppt/theme/themeOverride6.xml><?xml version="1.0" encoding="utf-8"?>
<a:themeOverride xmlns:a="http://schemas.openxmlformats.org/drawingml/2006/main">
  <a:clrScheme name="Προσαρμοσμένο 96">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D6D6D"/>
    </a:hlink>
    <a:folHlink>
      <a:srgbClr val="FFCC99"/>
    </a:folHlink>
  </a:clrScheme>
</a:themeOverride>
</file>

<file path=ppt/theme/themeOverride7.xml><?xml version="1.0" encoding="utf-8"?>
<a:themeOverride xmlns:a="http://schemas.openxmlformats.org/drawingml/2006/main">
  <a:clrScheme name="Προσαρμοσμένο 96">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D6D6D"/>
    </a:hlink>
    <a:folHlink>
      <a:srgbClr val="FFCC99"/>
    </a:folHlink>
  </a:clrScheme>
</a:themeOverride>
</file>

<file path=ppt/theme/themeOverride8.xml><?xml version="1.0" encoding="utf-8"?>
<a:themeOverride xmlns:a="http://schemas.openxmlformats.org/drawingml/2006/main">
  <a:clrScheme name="Προσαρμοσμένο 96">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D6D6D"/>
    </a:hlink>
    <a:folHlink>
      <a:srgbClr val="FFCC99"/>
    </a:folHlink>
  </a:clrScheme>
</a:themeOverride>
</file>

<file path=ppt/theme/themeOverride9.xml><?xml version="1.0" encoding="utf-8"?>
<a:themeOverride xmlns:a="http://schemas.openxmlformats.org/drawingml/2006/main">
  <a:clrScheme name="Προσαρμοσμένο 96">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D6D6D"/>
    </a:hlink>
    <a:folHlink>
      <a:srgbClr val="FFCC99"/>
    </a:folHlink>
  </a:clrScheme>
</a:themeOverride>
</file>

<file path=docProps/app.xml><?xml version="1.0" encoding="utf-8"?>
<Properties xmlns="http://schemas.openxmlformats.org/officeDocument/2006/extended-properties" xmlns:vt="http://schemas.openxmlformats.org/officeDocument/2006/docPropsVTypes">
  <TotalTime>383</TotalTime>
  <Words>3590</Words>
  <Application>Microsoft Office PowerPoint</Application>
  <PresentationFormat>Προβολή στην οθόνη (4:3)</PresentationFormat>
  <Paragraphs>310</Paragraphs>
  <Slides>56</Slides>
  <Notes>22</Notes>
  <HiddenSlides>0</HiddenSlides>
  <MMClips>0</MMClips>
  <ScaleCrop>false</ScaleCrop>
  <HeadingPairs>
    <vt:vector size="4" baseType="variant">
      <vt:variant>
        <vt:lpstr>Θέμα</vt:lpstr>
      </vt:variant>
      <vt:variant>
        <vt:i4>11</vt:i4>
      </vt:variant>
      <vt:variant>
        <vt:lpstr>Τίτλοι διαφανειών</vt:lpstr>
      </vt:variant>
      <vt:variant>
        <vt:i4>56</vt:i4>
      </vt:variant>
    </vt:vector>
  </HeadingPairs>
  <TitlesOfParts>
    <vt:vector size="67" baseType="lpstr">
      <vt:lpstr>template_GP_HL</vt:lpstr>
      <vt:lpstr>1_template_GP_HL</vt:lpstr>
      <vt:lpstr>2_template_GP_HL</vt:lpstr>
      <vt:lpstr>3_template_GP_HL</vt:lpstr>
      <vt:lpstr>4_template_GP_HL</vt:lpstr>
      <vt:lpstr>5_template_GP_HL</vt:lpstr>
      <vt:lpstr>6_template_GP_HL</vt:lpstr>
      <vt:lpstr>7_template_GP_HL</vt:lpstr>
      <vt:lpstr>template_GP_HL1</vt:lpstr>
      <vt:lpstr>exo-opistho_simeiomata</vt:lpstr>
      <vt:lpstr>OC_template_updated</vt:lpstr>
      <vt:lpstr>Ηλεκτροθεραπεία (Θ)</vt:lpstr>
      <vt:lpstr>Θεματική Ενότητα 12</vt:lpstr>
      <vt:lpstr>Νευροφυσιολογικός Έλεγχος</vt:lpstr>
      <vt:lpstr>Ιστορική Αναδρομή</vt:lpstr>
      <vt:lpstr>Βασικές Αρχές Νευροφυσιολογίας</vt:lpstr>
      <vt:lpstr>Νευρομυϊκή Σύναψη [1/2]</vt:lpstr>
      <vt:lpstr>Νευρομυϊκή Σύναψη [2/2]</vt:lpstr>
      <vt:lpstr>Κινητική Μονάδα (ΚΜ)</vt:lpstr>
      <vt:lpstr>Δυναμικό Ενέργειας Κινητικής Μονάδας</vt:lpstr>
      <vt:lpstr>Αρχή «Όλου ή Ουδενός» [1/2]</vt:lpstr>
      <vt:lpstr>Αρχή «Όλου ή Ουδενός» [2/2]</vt:lpstr>
      <vt:lpstr>Ηλεκτρομυογράφος [1/2]</vt:lpstr>
      <vt:lpstr>Ηλεκτρομυογράφος [2/2]</vt:lpstr>
      <vt:lpstr>Καταγραφή Δυναμικών Ενέργειας</vt:lpstr>
      <vt:lpstr>Ηλεκτρόδια: Ομοαξονικό βελονοειδές [1/2]</vt:lpstr>
      <vt:lpstr>Ηλεκτρόδια: Ομοαξονικό βελονοειδές [2/2]</vt:lpstr>
      <vt:lpstr>Ηλεκτρόδια: Επιφανειακά [1/2]</vt:lpstr>
      <vt:lpstr>Ηλεκτρόδια: Επιφανειακά [2/2]</vt:lpstr>
      <vt:lpstr>ΗΜΓ Καταγραφή  Βελονοειδή vs Επιφανειακά Ηλεκτρόδια</vt:lpstr>
      <vt:lpstr>Τεχνική Ηλεκτρομυογραφήματος</vt:lpstr>
      <vt:lpstr>Φυσιολογικό Ηλεκτρομυογράφημα [1/2]</vt:lpstr>
      <vt:lpstr>Φυσιολογικό Ηλεκτρομυογράφημα [2/2]</vt:lpstr>
      <vt:lpstr>Μορφολογία ΔΚΜ [1/2]</vt:lpstr>
      <vt:lpstr>Μορφολογία ΔΚΜ [2/2]</vt:lpstr>
      <vt:lpstr>Διάγραμμα Ηρεμίας</vt:lpstr>
      <vt:lpstr>Φυσιολογικά ΔΚΜ</vt:lpstr>
      <vt:lpstr>Διάγραμμα Συμβολής</vt:lpstr>
      <vt:lpstr>Παθολογικό Ηλεκτρομυογράφημα [1/10]</vt:lpstr>
      <vt:lpstr>Παθολογικό Ηλεκτρομυογράφημα [2/10]</vt:lpstr>
      <vt:lpstr>Παθολογικό Ηλεκτρομυογράφημα [3/10]</vt:lpstr>
      <vt:lpstr>Αυτόματη Δραστηριότητα [1/2]</vt:lpstr>
      <vt:lpstr>Αυτόματη Δραστηριότητα [2/2]</vt:lpstr>
      <vt:lpstr>Παθολογικό Ηλεκτρομυογράφημα [4/10]</vt:lpstr>
      <vt:lpstr>Παθολογικό Ηλεκτρομυογράφημα [5/10]</vt:lpstr>
      <vt:lpstr>Παθολογικό Ηλεκτρομυογράφημα [6/10]</vt:lpstr>
      <vt:lpstr>Παθολογικό Ηλεκτρομυογράφημα [7/10]</vt:lpstr>
      <vt:lpstr>Παθολογικό Ηλεκτρομυογράφημα [8/10]</vt:lpstr>
      <vt:lpstr>Παθολογικό Ηλεκτρομυογράφημα [9/10]</vt:lpstr>
      <vt:lpstr>Παθολογικά ΔΚΜ [1/2]</vt:lpstr>
      <vt:lpstr>Παθολογικά ΔΚΜ [2/2]</vt:lpstr>
      <vt:lpstr>ΔΚΜ - Νευρογενής Βλάβη [1/2]</vt:lpstr>
      <vt:lpstr>ΔΚΜ - Νευρογενής Βλάβη [2/2]</vt:lpstr>
      <vt:lpstr>ΔΚΜ- Μυοπαθητική βλάβη</vt:lpstr>
      <vt:lpstr>Μυοτονικές Εκφορτίσεις</vt:lpstr>
      <vt:lpstr>Καταγραφή Τρόμου - 5Hz</vt:lpstr>
      <vt:lpstr>Καταγραφή Τρόμου - 9Hz</vt:lpstr>
      <vt:lpstr>Παθολογικό Ηλεκτρομυογράφημα [10/10]</vt:lpstr>
      <vt:lpstr>Περιορισμοί Ηλεκτρομυογραφίας</vt:lpstr>
      <vt:lpstr>Προτεινόμενη Βιβλιογραφία</vt:lpstr>
      <vt:lpstr>Τέλος Ενότητας</vt:lpstr>
      <vt:lpstr>Σημειώματα</vt:lpstr>
      <vt:lpstr>Αναφορά</vt:lpstr>
      <vt:lpstr>Σημείωμα Αδειοδότησης</vt:lpstr>
      <vt:lpstr>Επεξήγηση όρων χρήσης έργων τρίτων</vt:lpstr>
      <vt:lpstr>Διατήρηση Σημειωμάτων</vt:lpstr>
      <vt:lpstr>Χρηματοδότηση</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Ηλεκτροθεραπεία</dc:title>
  <dc:creator>opencourses@teiath.gr</dc:creator>
  <cp:lastModifiedBy>fkaram2</cp:lastModifiedBy>
  <cp:revision>57</cp:revision>
  <dcterms:created xsi:type="dcterms:W3CDTF">2015-03-22T17:36:46Z</dcterms:created>
  <dcterms:modified xsi:type="dcterms:W3CDTF">2015-05-19T06:29:43Z</dcterms:modified>
</cp:coreProperties>
</file>