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71" r:id="rId3"/>
    <p:sldId id="258" r:id="rId4"/>
    <p:sldId id="263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8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1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4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0333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smtClean="0"/>
              <a:t>Άσκηση </a:t>
            </a:r>
            <a:r>
              <a:rPr lang="en-US" sz="2400" b="1" smtClean="0"/>
              <a:t>1</a:t>
            </a:r>
            <a:endParaRPr lang="el-GR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7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94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Άσκηση</a:t>
            </a:r>
            <a:r>
              <a:rPr lang="en-US" dirty="0" smtClean="0"/>
              <a:t> 1</a:t>
            </a:r>
            <a:r>
              <a:rPr lang="el-GR" dirty="0" smtClean="0"/>
              <a:t>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None/>
            </a:pPr>
            <a:r>
              <a:rPr lang="el-GR" sz="2400" dirty="0"/>
              <a:t>Απαντήστε στις παρακάτω ερωτήσεις / εργασίες, χρησιμοποιώντας τις σημειώσεις σας, τους χάρτες και αεροφωτογραφίες, που σας έχουν δοθεί 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l-GR" sz="2400" dirty="0" smtClean="0"/>
              <a:t>Κάνετε </a:t>
            </a:r>
            <a:r>
              <a:rPr lang="el-GR" sz="2400" dirty="0"/>
              <a:t>μια κριτική ανάλυση των ορισμών της χαρτογραφίας, που βρίσκονται στις σημειώσεις σας, δηλαδή :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2400" dirty="0" smtClean="0"/>
              <a:t>Βρείτε </a:t>
            </a:r>
            <a:r>
              <a:rPr lang="el-GR" sz="2400" dirty="0"/>
              <a:t>πόσοι ορισμοί αναφέρονται στις σημειώσεις σας.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2400" dirty="0" smtClean="0"/>
              <a:t>Εξετάστε </a:t>
            </a:r>
            <a:r>
              <a:rPr lang="el-GR" sz="2400" dirty="0"/>
              <a:t>αν ομαδοποιούνται με οποιοδήποτε κριτήριο.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Άσκηση </a:t>
            </a:r>
            <a:r>
              <a:rPr lang="en-US" dirty="0" smtClean="0"/>
              <a:t>1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 smtClean="0">
                <a:solidFill>
                  <a:prstClr val="black"/>
                </a:solidFill>
              </a:rPr>
              <a:t>3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Κάνετε </a:t>
            </a:r>
            <a:r>
              <a:rPr lang="el-GR" sz="2400" dirty="0"/>
              <a:t>κριτική ανάλυση είτε στον καθένα χωριστά είτε στις ομάδες που έχετε δημιουργήσει.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Σε </a:t>
            </a:r>
            <a:r>
              <a:rPr lang="el-GR" sz="2400" dirty="0"/>
              <a:t>τελική ανάλυση σας ικανοποιούν σαν ορισμοί ;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dirty="0"/>
              <a:t>αναφερόμενοι ορισμοί σας έδωσαν να καταλάβετε τι είναι χαρτογραφία και με τι ασχολείται ;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Άσκηση </a:t>
            </a:r>
            <a:r>
              <a:rPr lang="en-US" smtClean="0"/>
              <a:t>1 </a:t>
            </a:r>
            <a:r>
              <a:rPr lang="el-GR" sz="3200" b="0" smtClean="0">
                <a:solidFill>
                  <a:prstClr val="black"/>
                </a:solidFill>
              </a:rPr>
              <a:t>(</a:t>
            </a:r>
            <a:r>
              <a:rPr lang="el-GR" sz="3200" b="0" dirty="0" smtClean="0">
                <a:solidFill>
                  <a:prstClr val="black"/>
                </a:solidFill>
              </a:rPr>
              <a:t>3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 smtClean="0">
                <a:solidFill>
                  <a:prstClr val="black"/>
                </a:solidFill>
              </a:rPr>
              <a:t>3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2"/>
            </a:pPr>
            <a:r>
              <a:rPr lang="el-GR" sz="2400" dirty="0" smtClean="0"/>
              <a:t>Κάνετε </a:t>
            </a:r>
            <a:r>
              <a:rPr lang="el-GR" sz="2400" dirty="0"/>
              <a:t>μια καταγραφή όλων των ειδών των χαρτών που ξέρετε.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Δώστε </a:t>
            </a:r>
            <a:r>
              <a:rPr lang="el-GR" sz="2400" dirty="0"/>
              <a:t>μια σύντομη περιγραφή για το περιεχόμενό τους ανά είδος.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Εξετάστε </a:t>
            </a:r>
            <a:r>
              <a:rPr lang="el-GR" sz="2400" dirty="0"/>
              <a:t>τη δυνατότητα ομαδοποίησής τους με οποιοδήποτε κριτήριο ή με περισσότερα από ένα κριτήρια.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</a:t>
            </a:r>
            <a:r>
              <a:rPr lang="el-GR" sz="2000" dirty="0" smtClean="0"/>
              <a:t>«Γενική και μαθηματική χαρτογραφία </a:t>
            </a:r>
            <a:r>
              <a:rPr lang="el-GR" sz="2000" dirty="0"/>
              <a:t>(Ε). </a:t>
            </a:r>
            <a:r>
              <a:rPr lang="el-GR" sz="2000" dirty="0" smtClean="0"/>
              <a:t>Άσκηση 1». </a:t>
            </a:r>
            <a:r>
              <a:rPr lang="el-GR" sz="2000" dirty="0"/>
              <a:t>Έκδοση: 1.0. Αθήνα 2014. Διαθέσιμο από τη δικτυακή διεύθυνση: ocp.teiath.gr.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2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5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667</TotalTime>
  <Words>768</Words>
  <Application>Microsoft Office PowerPoint</Application>
  <PresentationFormat>Προβολή στην οθόνη (4:3)</PresentationFormat>
  <Paragraphs>85</Paragraphs>
  <Slides>11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1_OC_template_updated</vt:lpstr>
      <vt:lpstr>Γενική και Μαθηματική Χαρτογραφία (Ε)</vt:lpstr>
      <vt:lpstr>Άσκηση 1 (1 από 3)</vt:lpstr>
      <vt:lpstr>Άσκηση 1 (2 από 3)</vt:lpstr>
      <vt:lpstr>Άσκηση 1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39</cp:revision>
  <dcterms:created xsi:type="dcterms:W3CDTF">2013-05-20T07:14:41Z</dcterms:created>
  <dcterms:modified xsi:type="dcterms:W3CDTF">2015-12-15T14:32:39Z</dcterms:modified>
</cp:coreProperties>
</file>