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6" r:id="rId17"/>
    <p:sldId id="277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92488437-E091-447F-A65F-77EBC921400E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6CB20493-D3B6-4637-A040-BCB396A4BF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57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5BBF4AE-30BE-49D1-BC05-E7CED9FAF8B6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F9C282D-6F06-4A40-95CC-7A442274CB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708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554EBB-95F0-4930-9FA6-886EE0EDF4A5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Κείμενο;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C3A1DC-D3F1-4A1D-B5E0-E5089003329B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FC4024-C654-42AE-9035-177A511915FF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FE8380-A55C-469B-93C3-B1697718FC45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8D66B4-B8E2-4835-9D24-DA30DE900F19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1A9C8F-13C3-494B-B44D-C146F119947B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4915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8A7069-E684-4A58-8D1D-56027BDAD8F4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B1B-DEAA-41BB-B8F5-DECCA28FF7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40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E701-4B8D-4737-B1D4-3B5201A39B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6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562C-559F-4D54-BA2F-A268083D21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64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1257-6C12-4811-9DDE-56DA1AAF85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67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B53E-3769-4982-9086-121B594180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FB06-53BA-42AB-8F1D-B6F9700CC2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50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7B3C-5BA2-410F-82AC-8D7E02E88D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61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FA13-3245-4F8D-963C-9EAA7EE570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52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3A41-FD5E-4635-83FB-9919E803EA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79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A578-5CBE-4FDB-838F-A09895145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83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95F4-E2BF-48DD-BE87-DC4D3BAAD3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2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2C80-768E-401E-B44F-40A792ACD5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74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CE4A-A742-472D-966C-C9E6B2EB4F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21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4B7B-0160-4EF6-8106-E608F53462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71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3E7E-A6A8-4935-A6C6-52FD1920E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3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2940-20A3-40FA-BB09-5367A70CF6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5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DC46-B6A2-4151-B5D8-F68DB56BA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9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72DE-97B5-4E3E-B7C1-83B2E2C09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9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D672-760E-4F6B-8EB7-1B3D35C64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7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9078-55F9-405E-8CF6-80765A6884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4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7FB969-6DF2-4584-861A-98264FE0ED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3E24E6D-F7CE-435A-8BAB-B346D795B3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25602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175"/>
            <a:ext cx="9144000" cy="2233613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8</a:t>
            </a:r>
            <a:r>
              <a:rPr lang="el-GR" altLang="el-GR" sz="2600" smtClean="0">
                <a:solidFill>
                  <a:srgbClr val="000000"/>
                </a:solidFill>
              </a:rPr>
              <a:t>:</a:t>
            </a:r>
            <a:r>
              <a:rPr lang="en-US" altLang="el-GR" sz="2600" smtClean="0">
                <a:solidFill>
                  <a:srgbClr val="000000"/>
                </a:solidFill>
              </a:rPr>
              <a:t> </a:t>
            </a:r>
            <a:r>
              <a:rPr lang="el-GR" altLang="el-GR" sz="2600" smtClean="0"/>
              <a:t>Εκτίμηση των αντοχών εκτυπωμένων μελανιών σε χημικούς παράγοντες – λίπη, έλαια</a:t>
            </a:r>
            <a:endParaRPr lang="en-US" altLang="el-GR" sz="2600" smtClean="0">
              <a:solidFill>
                <a:srgbClr val="000000"/>
              </a:solidFill>
            </a:endParaRP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Εργαστηριακές ασκήσεις Υλικών ΙΙ, Σ.Γ.Τ.Κ.Σ., Τ.Ε.Ι. Αθήνας, Ειρ. Στρατή, Αθήνα 1997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Σημειώσεις Μελάνια – Φωτοευαπαθείς ενώσεις, Π. Παπαδάκου, ΤΕΙ Αθήνας, 2007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D8F547-E841-4DB2-A624-F0F95DBC637E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37890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37891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3789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3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3993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8</a:t>
            </a:r>
            <a:r>
              <a:rPr lang="en-US" sz="2000" dirty="0" smtClean="0"/>
              <a:t>:</a:t>
            </a:r>
            <a:r>
              <a:rPr lang="el-GR" sz="2000" dirty="0"/>
              <a:t> Εκτίμηση των αντοχών εκτυπωμένων μελανιών σε χημικούς παράγοντες – λίπη, έλαια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8131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Στόχος ενότητας </a:t>
            </a:r>
            <a:endParaRPr lang="el-GR" altLang="el-GR" sz="3200" b="0" smtClean="0"/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r>
              <a:rPr lang="el-GR" altLang="el-GR" smtClean="0"/>
              <a:t>Στόχος της ενότητας είναι η εξάσκηση των σπουδαστών στην εκτίμηση των αντοχών εκτυπωμένων μελανιών σε χημικούς παράγοντες – λίπη, έλαια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82147-0713-46F6-A092-519009E65F20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Εισαγωγή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2867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μέθοδος βρίσκει εφαρμογή σε εκτυπωμένα μελάνια πάνω σε όλα τα είδη υποστρωμάτων, όπως το χαρτί, το χαρτόνι, τα μέταλλα (λευκοσίδηρος, αλουμίνιο, κτλ), τα πλαστικά, και με όλες τις μεθόδους εκτύπωσης. </a:t>
            </a:r>
          </a:p>
          <a:p>
            <a:r>
              <a:rPr lang="el-GR" altLang="el-GR" smtClean="0"/>
              <a:t>Αντοχή ενός εκτυπωμένου μελανιού στα μαγειρικά λίπη και έλαια νοείται η αντοχή του πάνω σε προϊόντα, όπως αυτά που αναφέρονται παραπάνω. Θεωρείται ανθεκτικό εάν δεν υποστεί καμιά μεταβολή και η μεταφορά του χρώματος είναι κάτω από το 4 της χρωματικής κλίμακας.</a:t>
            </a: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5C7A15-E520-4D42-8DA9-92CADA3C4EF0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Εισαγωγή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Υπάρχουν πολλές περιπτώσεις εκτυπωμένου χαρτιού περιτύλιξης τροφίμων, που το περιεχόμενό του είναι λιπαρό. </a:t>
            </a:r>
          </a:p>
          <a:p>
            <a:r>
              <a:rPr lang="el-GR" altLang="el-GR" smtClean="0"/>
              <a:t>Σε αυτές τις περιπτώσεις, το μελάνι δεν πρέπει να μεταφέρεται, όταν έρχεται σε επαφή με το προϊόν, σε αυτό ή στα χέρια. </a:t>
            </a:r>
          </a:p>
          <a:p>
            <a:r>
              <a:rPr lang="el-GR" altLang="el-GR" smtClean="0"/>
              <a:t>Υπάρχουν πολλά χρώματα, που επειδή δεν έχουν επαρκή αντίσταση σε αυτές τις συνθήκες, δεν πρέπει να χρησιμοποιούνται στα μελάνια.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7BB4B6-E514-47E6-9722-07AFBEAB53C4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Όργανα / Υλικά 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Δείγμα εκτυπωμένου μελανιού και δείγμα ελέγχου.</a:t>
            </a:r>
          </a:p>
          <a:p>
            <a:r>
              <a:rPr lang="el-GR" altLang="el-GR" smtClean="0"/>
              <a:t>Διηθητικό χαρτί, με λεία και μαλακή επιφάνεια.</a:t>
            </a:r>
          </a:p>
          <a:p>
            <a:r>
              <a:rPr lang="el-GR" altLang="el-GR" smtClean="0"/>
              <a:t>Μαγειρικό λίπος, έλαιο σε κατάλληλο δοχείο (π.χ. τριβλείο Petri).</a:t>
            </a:r>
          </a:p>
          <a:p>
            <a:r>
              <a:rPr lang="el-GR" altLang="el-GR" smtClean="0"/>
              <a:t>Γυάλινα πλακίδια.</a:t>
            </a:r>
          </a:p>
          <a:p>
            <a:r>
              <a:rPr lang="el-GR" altLang="el-GR" smtClean="0"/>
              <a:t>Χρωματική κλίμακα gray-scale.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A461A1-231B-4C58-BAC3-D5E38D56135E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Πειραματική διαδικασία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174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Τοποθετείται ένα δοκίμιο με την εκτυπωμένη του πλευρά πάνω σε λίπος, στο τριβλείο Petri και πιέζεται ελαφρά. </a:t>
            </a:r>
          </a:p>
          <a:p>
            <a:r>
              <a:rPr lang="el-GR" altLang="el-GR" smtClean="0"/>
              <a:t>Αφήνεται σε θερμοκρασία περιβάλλοντος για 24 ώρες και στη συνέχεια σε ψυγείο για να επιτευχθεί αποκόλληση του δοκιμίου. </a:t>
            </a:r>
          </a:p>
          <a:p>
            <a:r>
              <a:rPr lang="el-GR" altLang="el-GR" smtClean="0"/>
              <a:t>Στην περίπτωση δοκιμής με κάποιο έλαιο, το δοκίμιο πιέζεται με την εκτυπωμένη του πλευρά πάνω σε τρία φύλλα διηθητικού χαρτιού, που προηγουμένως έχουν εμβαπτιστεί στο προς εξέταση έλαιο.</a:t>
            </a: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242DCB-B7B9-4318-819E-2532EA85F0A4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Πειραματική διαδικασία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όλο σύστημα, τοποθετείται ανάμεσα στα δύο γυάλινα πλακίδια και αφήνεται κάτω από βάρος 1 kg για περίπου 3 ώρες, σε θερμοκρασία περιβάλλοντος (20◦ C ± 2◦ C) και σε ατμόσφαιρα κορεσμένη από υδρατμούς. </a:t>
            </a:r>
          </a:p>
          <a:p>
            <a:r>
              <a:rPr lang="el-GR" altLang="el-GR" smtClean="0"/>
              <a:t>Μετά αποκολλάται το δοκίμιο από το διηθητικό χαρτί και παρατηρούνται οι τυχόν μεταβολές στο χρωματισμό του.</a:t>
            </a:r>
          </a:p>
          <a:p>
            <a:r>
              <a:rPr lang="el-GR" altLang="el-GR" smtClean="0"/>
              <a:t>Στη συνέχεια καταγράφονται οι παρατηρήσεις σε πίνακα αποτελεσμάτων.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72D501-D735-4E94-9520-1E118F8B1EC0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Δείγμα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/>
        </p:nvGraphicFramePr>
        <p:xfrm>
          <a:off x="1547813" y="2060575"/>
          <a:ext cx="6096000" cy="2560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57257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Δείγμα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88868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</a:t>
                      </a:r>
                    </a:p>
                    <a:p>
                      <a:r>
                        <a:rPr lang="el-GR" sz="2400" dirty="0" smtClean="0"/>
                        <a:t>που εμποτίστηκε </a:t>
                      </a:r>
                    </a:p>
                    <a:p>
                      <a:r>
                        <a:rPr lang="el-GR" sz="2400" dirty="0" smtClean="0"/>
                        <a:t>με λίπος ή έλαιο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Διηθητικό χαρτί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ελέγχου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3381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B39856-24C4-4704-A7A8-043F66CCC172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Σχόλια – συμπεράσματα</a:t>
            </a:r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 βάση των πίνακα των αποτελεσμάτων καταγράφονται σχόλια και παρατηρήσεις σχετικά με την αντοχή των δειγμάτων στη δοκιμασία.</a:t>
            </a:r>
          </a:p>
          <a:p>
            <a:endParaRPr lang="el-GR" alt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A65B43-AB5B-4A20-8B36-1726FCC787C0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1114</Words>
  <Application>Microsoft Office PowerPoint</Application>
  <PresentationFormat>Προβολή στην οθόνη (4:3)</PresentationFormat>
  <Paragraphs>115</Paragraphs>
  <Slides>17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Μελάνια και επικαλυπτικά (Ε)</vt:lpstr>
      <vt:lpstr>Στόχος ενότητας </vt:lpstr>
      <vt:lpstr>Εισαγωγή (1 από 2)</vt:lpstr>
      <vt:lpstr>Εισαγωγή (2 από 2)</vt:lpstr>
      <vt:lpstr>Όργανα / Υλικά </vt:lpstr>
      <vt:lpstr>Πειραματική διαδικασία (1 από 2)</vt:lpstr>
      <vt:lpstr>Πειραματική διαδικασία (2 από 2)</vt:lpstr>
      <vt:lpstr>Δείγμα</vt:lpstr>
      <vt:lpstr>Σχόλια – συμπεράσματα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3</cp:revision>
  <dcterms:created xsi:type="dcterms:W3CDTF">2014-09-29T09:18:31Z</dcterms:created>
  <dcterms:modified xsi:type="dcterms:W3CDTF">2015-07-02T07:08:14Z</dcterms:modified>
</cp:coreProperties>
</file>