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0E50-C0D3-478C-8DAD-DAE98377FEAD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CE5E6-B466-440E-BC74-1B1EEC9EC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45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8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6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4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4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70"/>
            <a:ext cx="303014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2"/>
            <a:ext cx="303014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95670"/>
            <a:ext cx="303133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2"/>
            <a:ext cx="303133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5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9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9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6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228600" y="438151"/>
            <a:ext cx="6399610" cy="826346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1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69"/>
            <a:ext cx="6172200" cy="672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3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minardoukas.wikispaces.com/Bloom's+Revised+Taxonom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onomu.wordpress.com/%CE%B5%CE%BA%CF%80%CE%B1%CE%B9%CE%B4%CE%B5%CF%85%CF%84%CE%B9%CE%BA%CF%8C-%CF%85%CE%BB%CE%B9%CE%BA%CF%8C/%CE%B5%CE%BA%CF%80%CE%B1%CE%B9%CE%B4%CE%B5%CF%85%CF%84%CE%B9%CE%BA%CE%BF%CE%AF-%CF%83%CF%84%CF%8C%CF%87%CE%BF%CE%B9-%CF%84%CE%B1%CE%BE%CE%B9%CE%BD%CE%BF%CE%BC%CE%AF%CE%B1-bloom/" TargetMode="External"/><Relationship Id="rId4" Type="http://schemas.openxmlformats.org/officeDocument/2006/relationships/hyperlink" Target="http://www.netschoolbook.gr/epimorfosi/bloom-taxonomy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2676" y="1787693"/>
            <a:ext cx="5829300" cy="1960033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Συμπλήρωση Προτύπου Διδακτικού Σχεδιασμού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27026" y="4764022"/>
            <a:ext cx="4800600" cy="17015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40" y="635563"/>
            <a:ext cx="719546" cy="54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72" y="635565"/>
            <a:ext cx="608128" cy="6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1070" y="841908"/>
            <a:ext cx="499586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26807"/>
              </p:ext>
            </p:extLst>
          </p:nvPr>
        </p:nvGraphicFramePr>
        <p:xfrm>
          <a:off x="337457" y="7924801"/>
          <a:ext cx="6236486" cy="11391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1810"/>
                <a:gridCol w="3894676"/>
              </a:tblGrid>
              <a:tr h="106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Το </a:t>
                      </a:r>
                      <a:r>
                        <a:rPr lang="el-GR" sz="13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300" dirty="0">
                          <a:effectLst/>
                        </a:rPr>
                        <a:t>Creative Commons </a:t>
                      </a:r>
                      <a:r>
                        <a:rPr lang="el-GR" sz="1300" dirty="0">
                          <a:effectLst/>
                        </a:rPr>
                        <a:t>εκτός και αν αναφέρεται διαφορετικά</a:t>
                      </a:r>
                      <a:endParaRPr lang="el-G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Το </a:t>
                      </a:r>
                      <a:r>
                        <a:rPr lang="el-GR" sz="13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03" y="7039284"/>
            <a:ext cx="2211297" cy="80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93621" y="7005637"/>
            <a:ext cx="3645686" cy="8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Συγχαρητήρια μόλις συμπληρώσατε το ΠΔΣ</a:t>
            </a:r>
            <a:endParaRPr lang="el-GR" dirty="0"/>
          </a:p>
        </p:txBody>
      </p:sp>
      <p:pic>
        <p:nvPicPr>
          <p:cNvPr id="4" name="Picture 2" descr="C:\Users\alex\Desktop\Δημιουργία μαθήματος\27-11-2015 9-07-17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860" y="2286000"/>
            <a:ext cx="5688280" cy="61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3657600"/>
            <a:ext cx="31242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 πληροφορίες που συμπληρώσατε στο ΠΔΣ αποτελούν ουσιαστικά τα μεταδεδομένα του ανοιχτού ακαδημαϊκού μαθήματος στην πλατφόρμα τα οποία είναι υποχρεωτικά για τη δημιουργία του.</a:t>
            </a:r>
          </a:p>
        </p:txBody>
      </p:sp>
    </p:spTree>
    <p:extLst>
      <p:ext uri="{BB962C8B-B14F-4D97-AF65-F5344CB8AC3E}">
        <p14:creationId xmlns:p14="http://schemas.microsoft.com/office/powerpoint/2010/main" val="37781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1" y="7908225"/>
            <a:ext cx="1478756" cy="936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2996952" y="7908225"/>
            <a:ext cx="250957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4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«Συμπλήρωση Προτύπου Διδακτικού Σχεδιασμού».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610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216363"/>
            <a:ext cx="6172200" cy="1524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6" y="1019605"/>
            <a:ext cx="6696744" cy="277111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17" y="3790720"/>
            <a:ext cx="1236495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86" y="4379980"/>
            <a:ext cx="6777372" cy="4764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24" y="0"/>
            <a:ext cx="6172200" cy="1211627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6173" y="1097829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6705" y="1219508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916" y="1814597"/>
            <a:ext cx="10662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450" y="2594298"/>
            <a:ext cx="1345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665" y="5106457"/>
            <a:ext cx="14115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934" y="4176002"/>
            <a:ext cx="137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6000" y="187200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000" y="264000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6000" y="422400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6173" y="5003864"/>
            <a:ext cx="4968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450" y="3373998"/>
            <a:ext cx="1345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6173" y="3415032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467" y="6018534"/>
            <a:ext cx="126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6172" y="6059570"/>
            <a:ext cx="5297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6816002"/>
            <a:ext cx="1566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" y="7721476"/>
            <a:ext cx="1566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6001" y="6816000"/>
            <a:ext cx="5297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6174" y="7584000"/>
            <a:ext cx="5297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8446017"/>
            <a:ext cx="1566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6174" y="8446018"/>
            <a:ext cx="5297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3432" y="1845033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432" y="26246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432" y="33859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432" y="4143004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432" y="49637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432" y="6019093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6815080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434" y="7597037"/>
            <a:ext cx="639990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434" y="8294664"/>
            <a:ext cx="639990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405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87693"/>
            <a:ext cx="6172200" cy="6034617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4" y="6204181"/>
            <a:ext cx="412623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 μαθήματος</a:t>
            </a:r>
            <a:endParaRPr lang="el-GR" dirty="0"/>
          </a:p>
        </p:txBody>
      </p:sp>
      <p:pic>
        <p:nvPicPr>
          <p:cNvPr id="1026" name="Picture 2" descr="C:\Users\alex\Desktop\27-11-2015 9-23-53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5"/>
          <a:stretch/>
        </p:blipFill>
        <p:spPr bwMode="auto">
          <a:xfrm>
            <a:off x="447675" y="2895600"/>
            <a:ext cx="5962651" cy="44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8727" y="3493168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170566" y="3841902"/>
            <a:ext cx="124903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Διδάσκων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7000" y="4026568"/>
            <a:ext cx="50356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76337" y="4211233"/>
            <a:ext cx="350030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Σχολή και Τμήμα που διδάσκεται το μάθημα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7000" y="4343400"/>
            <a:ext cx="50356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67000" y="4652211"/>
            <a:ext cx="50356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598" y="6553200"/>
            <a:ext cx="2257047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Εξάμηνο που διδάσκεται το μάθημα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5050886"/>
            <a:ext cx="214475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Επίπεδο μαθήματος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4905" y="5723203"/>
            <a:ext cx="2638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Υποχρεωτικό ή Επιλογής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4905" y="6092535"/>
            <a:ext cx="2638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Θεωρία ή Εργαστήριο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876" y="4772162"/>
            <a:ext cx="207807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dirty="0" smtClean="0"/>
              <a:t>Κωδικός μαθήματος</a:t>
            </a:r>
          </a:p>
        </p:txBody>
      </p:sp>
    </p:spTree>
    <p:extLst>
      <p:ext uri="{BB962C8B-B14F-4D97-AF65-F5344CB8AC3E}">
        <p14:creationId xmlns:p14="http://schemas.microsoft.com/office/powerpoint/2010/main" val="33892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Πληροφορίες μαθήματος</a:t>
            </a:r>
          </a:p>
        </p:txBody>
      </p:sp>
      <p:pic>
        <p:nvPicPr>
          <p:cNvPr id="4" name="Picture 2" descr="C:\Users\alex\Desktop\27-11-2015 9-23-53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7"/>
          <a:stretch/>
        </p:blipFill>
        <p:spPr bwMode="auto">
          <a:xfrm>
            <a:off x="447675" y="3124200"/>
            <a:ext cx="5962651" cy="26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8587" y="2909500"/>
            <a:ext cx="338263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Διδακτικές ώρες εβδομαδιαία και </a:t>
            </a:r>
            <a:r>
              <a:rPr lang="en-US" dirty="0" smtClean="0"/>
              <a:t>x</a:t>
            </a:r>
            <a:r>
              <a:rPr lang="el-GR" dirty="0" smtClean="0"/>
              <a:t>13 διαλέξεις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3232666"/>
            <a:ext cx="50356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3569043"/>
            <a:ext cx="132523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Πιστωτικές μονάδες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4937" y="5307478"/>
            <a:ext cx="3048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Αν υπάρχουν συνδιδάσκοντες συμπληρώστε το όνομά τους καθώς και το Τμήμα </a:t>
            </a:r>
          </a:p>
        </p:txBody>
      </p:sp>
    </p:spTree>
    <p:extLst>
      <p:ext uri="{BB962C8B-B14F-4D97-AF65-F5344CB8AC3E}">
        <p14:creationId xmlns:p14="http://schemas.microsoft.com/office/powerpoint/2010/main" val="8785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Πληροφορίες μαθήματος</a:t>
            </a:r>
          </a:p>
        </p:txBody>
      </p:sp>
      <p:pic>
        <p:nvPicPr>
          <p:cNvPr id="2050" name="Picture 2" descr="C:\Users\alex\Desktop\27-11-2015 9-35-00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4568"/>
            <a:ext cx="51691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126" y="3264568"/>
            <a:ext cx="2462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Επιλέξτε τη γλώσσα στην οποία διδάσκεται το μάθημα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152" y="4365003"/>
            <a:ext cx="3223973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Συμπληρώστε το σύνδεσμο που βρίσκεται το μάθημα στο </a:t>
            </a:r>
            <a:r>
              <a:rPr lang="en-US" dirty="0" err="1" smtClean="0"/>
              <a:t>eclass</a:t>
            </a:r>
            <a:r>
              <a:rPr lang="en-US" dirty="0" smtClean="0"/>
              <a:t> </a:t>
            </a:r>
            <a:r>
              <a:rPr lang="el-GR" dirty="0" smtClean="0"/>
              <a:t>του ΤΕΙ Αθήνας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7151" y="5440733"/>
            <a:ext cx="3223973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Προσθέστε σύνδεσμο στον οποίο βρίσκεται το βιογραφικό σας ή μια σύντομη παράγραφο.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458634"/>
            <a:ext cx="3223973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Τέλος αν θέλετε επικολλήστε μια φωτογραφία σας.</a:t>
            </a:r>
          </a:p>
        </p:txBody>
      </p:sp>
    </p:spTree>
    <p:extLst>
      <p:ext uri="{BB962C8B-B14F-4D97-AF65-F5344CB8AC3E}">
        <p14:creationId xmlns:p14="http://schemas.microsoft.com/office/powerpoint/2010/main" val="3159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μαθήματος</a:t>
            </a:r>
            <a:endParaRPr lang="el-GR" dirty="0"/>
          </a:p>
        </p:txBody>
      </p:sp>
      <p:pic>
        <p:nvPicPr>
          <p:cNvPr id="3075" name="Picture 3" descr="C:\Users\alex\Desktop\27-11-2015 9-38-0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4" y="3048000"/>
            <a:ext cx="5886352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3429000"/>
            <a:ext cx="28956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Συμπληρώστε την περιγραφή του μαθήματος όπως αυτή δίνεται στο περίγραμμα σπουδών του μαθήματος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5257800"/>
            <a:ext cx="2895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Συμπληρώστε τους τίτλους των θεματικών ενοτήτων του μαθήματος</a:t>
            </a:r>
          </a:p>
        </p:txBody>
      </p:sp>
    </p:spTree>
    <p:extLst>
      <p:ext uri="{BB962C8B-B14F-4D97-AF65-F5344CB8AC3E}">
        <p14:creationId xmlns:p14="http://schemas.microsoft.com/office/powerpoint/2010/main" val="32006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μαθήματος</a:t>
            </a:r>
          </a:p>
        </p:txBody>
      </p:sp>
      <p:pic>
        <p:nvPicPr>
          <p:cNvPr id="4098" name="Picture 2" descr="C:\Users\alex\Desktop\27-11-2015 9-41-21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8"/>
          <a:stretch/>
        </p:blipFill>
        <p:spPr bwMode="auto">
          <a:xfrm>
            <a:off x="618528" y="2849479"/>
            <a:ext cx="5620944" cy="20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1" y="5257800"/>
            <a:ext cx="5486400" cy="34163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μαθησιακοί στόχοι συμπληρώνονται με ρήματα κατά την </a:t>
            </a:r>
            <a:r>
              <a:rPr lang="el-GR" dirty="0" err="1" smtClean="0"/>
              <a:t>ταξονομία</a:t>
            </a:r>
            <a:r>
              <a:rPr lang="el-GR" dirty="0" smtClean="0"/>
              <a:t> του </a:t>
            </a:r>
            <a:r>
              <a:rPr lang="en-US" dirty="0" smtClean="0"/>
              <a:t>Bloom. </a:t>
            </a:r>
            <a:r>
              <a:rPr lang="el-GR" dirty="0"/>
              <a:t>Για παράδειγμα, μετά το τέλος του μαθήματος οι εκπαιδευόμενοι θα είναι σε θέση να «αναγνωρίζουν», θα είναι ικανοί να «υπολογίζουν», να «συσχετίζουν», να «κατασκευάζουν</a:t>
            </a:r>
            <a:r>
              <a:rPr lang="el-GR" dirty="0" smtClean="0"/>
              <a:t>».</a:t>
            </a:r>
          </a:p>
          <a:p>
            <a:endParaRPr lang="el-GR" dirty="0"/>
          </a:p>
          <a:p>
            <a:r>
              <a:rPr lang="el-GR" dirty="0" smtClean="0"/>
              <a:t>Χρήσιμες πηγές για τη συμπλήρωση τους θα βρείτε στους εξής συνδέσμους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seminardoukas.wikispaces.com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netschoolbook.gr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economu.wordpress.com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0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μαθήματος</a:t>
            </a:r>
          </a:p>
        </p:txBody>
      </p:sp>
      <p:pic>
        <p:nvPicPr>
          <p:cNvPr id="4" name="Picture 2" descr="C:\Users\alex\Desktop\27-11-2015 9-41-21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5"/>
          <a:stretch/>
        </p:blipFill>
        <p:spPr bwMode="auto">
          <a:xfrm>
            <a:off x="914400" y="2666999"/>
            <a:ext cx="5029200" cy="45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1958" y="2209800"/>
            <a:ext cx="344504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Λέξεις κλειδιά βάσει των οποίων μπορεί ένας εκπαιδευόμενος να αναζητήσει το μάθημα στην πλατφόρμα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3599765"/>
            <a:ext cx="279934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Επισύναψη φωτογραφίας μαθήματος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5042" y="5410200"/>
            <a:ext cx="2799346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Μαρκάρετε με </a:t>
            </a:r>
            <a:r>
              <a:rPr lang="en-US" dirty="0" smtClean="0"/>
              <a:t>bold</a:t>
            </a:r>
            <a:r>
              <a:rPr lang="el-GR" dirty="0" smtClean="0"/>
              <a:t> τον τύπου ή τους τύπους εκπαιδευτικού υλικού που περιλαμβάνει το μάθημά σας</a:t>
            </a:r>
          </a:p>
        </p:txBody>
      </p:sp>
    </p:spTree>
    <p:extLst>
      <p:ext uri="{BB962C8B-B14F-4D97-AF65-F5344CB8AC3E}">
        <p14:creationId xmlns:p14="http://schemas.microsoft.com/office/powerpoint/2010/main" val="35322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μαθήματος</a:t>
            </a:r>
          </a:p>
        </p:txBody>
      </p:sp>
      <p:pic>
        <p:nvPicPr>
          <p:cNvPr id="5123" name="Picture 3" descr="C:\Users\alex\Desktop\27-11-2015 10-01-19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2819400"/>
            <a:ext cx="4810126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2514600"/>
            <a:ext cx="3445042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Συμπληρώστε τα προτεινόμενα συγγράμματα του μαθήματος τα οποία δίνονται μέσω του Εύδοξου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0926" y="3809999"/>
            <a:ext cx="3445042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Ποιες γνώσεις πρέπει να έχει ο εκπαιδευόμενος για να παρακολουθήσει το μάθημα ή ποια μαθήματα πρέπει να έχει παρακολουθήσει για να μπορέσει να παρακολουθήσει επιτυχώς το παρόν μάθημα</a:t>
            </a:r>
            <a:r>
              <a:rPr lang="en-US" dirty="0" smtClean="0"/>
              <a:t>;</a:t>
            </a:r>
            <a:endParaRPr lang="el-G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3200" y="6248400"/>
            <a:ext cx="3445042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Συμπληρώστε επιπλέον βιβλιογραφία είτε ηλεκτρονική είτε έντυπη. </a:t>
            </a:r>
          </a:p>
        </p:txBody>
      </p:sp>
    </p:spTree>
    <p:extLst>
      <p:ext uri="{BB962C8B-B14F-4D97-AF65-F5344CB8AC3E}">
        <p14:creationId xmlns:p14="http://schemas.microsoft.com/office/powerpoint/2010/main" val="9456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ενοτήτων</a:t>
            </a:r>
            <a:endParaRPr lang="el-GR" dirty="0"/>
          </a:p>
        </p:txBody>
      </p:sp>
      <p:pic>
        <p:nvPicPr>
          <p:cNvPr id="6146" name="Picture 2" descr="C:\Users\alex\Desktop\27-11-2015 10-04-39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2" y="3505200"/>
            <a:ext cx="5562600" cy="35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917668"/>
            <a:ext cx="5943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Κατά τον τρόπο που συμπληρώσατε τις πληροφορίες για το μάθημα, συμπληρώστε τις πληροφορίες για κάθε ενότητα.</a:t>
            </a:r>
          </a:p>
        </p:txBody>
      </p:sp>
    </p:spTree>
    <p:extLst>
      <p:ext uri="{BB962C8B-B14F-4D97-AF65-F5344CB8AC3E}">
        <p14:creationId xmlns:p14="http://schemas.microsoft.com/office/powerpoint/2010/main" val="10006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55edc91cb4ed1ba86d258b7149953da6641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893</Words>
  <Application>Microsoft Office PowerPoint</Application>
  <PresentationFormat>On-screen Show (4:3)</PresentationFormat>
  <Paragraphs>103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OC_template_updated</vt:lpstr>
      <vt:lpstr>Συμπλήρωση Προτύπου Διδακτικού Σχεδιασμού</vt:lpstr>
      <vt:lpstr>Πληροφορίες μαθήματος</vt:lpstr>
      <vt:lpstr>Πληροφορίες μαθήματος</vt:lpstr>
      <vt:lpstr>Πληροφορίες μαθήματος</vt:lpstr>
      <vt:lpstr>Σχεδιασμός μαθήματος</vt:lpstr>
      <vt:lpstr>Σχεδιασμός μαθήματος</vt:lpstr>
      <vt:lpstr>Σχεδιασμός μαθήματος</vt:lpstr>
      <vt:lpstr>Σχεδιασμός μαθήματος</vt:lpstr>
      <vt:lpstr>Σχεδιασμός ενοτήτων</vt:lpstr>
      <vt:lpstr>Συγχαρητήρια μόλις συμπληρώσατε το ΠΔΣ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tagoulis</dc:creator>
  <cp:lastModifiedBy>alex</cp:lastModifiedBy>
  <cp:revision>22</cp:revision>
  <dcterms:created xsi:type="dcterms:W3CDTF">2006-08-16T00:00:00Z</dcterms:created>
  <dcterms:modified xsi:type="dcterms:W3CDTF">2015-12-03T12:18:55Z</dcterms:modified>
</cp:coreProperties>
</file>