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18"/>
  </p:notesMasterIdLst>
  <p:handoutMasterIdLst>
    <p:handoutMasterId r:id="rId19"/>
  </p:handoutMasterIdLst>
  <p:sldIdLst>
    <p:sldId id="256" r:id="rId2"/>
    <p:sldId id="314" r:id="rId3"/>
    <p:sldId id="320" r:id="rId4"/>
    <p:sldId id="321" r:id="rId5"/>
    <p:sldId id="315" r:id="rId6"/>
    <p:sldId id="316" r:id="rId7"/>
    <p:sldId id="317" r:id="rId8"/>
    <p:sldId id="318" r:id="rId9"/>
    <p:sldId id="319" r:id="rId10"/>
    <p:sldId id="257" r:id="rId11"/>
    <p:sldId id="262" r:id="rId12"/>
    <p:sldId id="264" r:id="rId13"/>
    <p:sldId id="265" r:id="rId14"/>
    <p:sldId id="313" r:id="rId15"/>
    <p:sldId id="266" r:id="rId16"/>
    <p:sldId id="261" r:id="rId17"/>
  </p:sldIdLst>
  <p:sldSz cx="9144000" cy="6858000" type="screen4x3"/>
  <p:notesSz cx="7104063" cy="10234613"/>
  <p:custDataLst>
    <p:tags r:id="rId2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554" autoAdjust="0"/>
  </p:normalViewPr>
  <p:slideViewPr>
    <p:cSldViewPr>
      <p:cViewPr varScale="1">
        <p:scale>
          <a:sx n="107" d="100"/>
          <a:sy n="107" d="100"/>
        </p:scale>
        <p:origin x="-18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12/6/2015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12/6/2015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lex\Desktop\square-gray-texture-backgrounds-wallpapers-square-gray-texture-backgroun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4"/>
            <a:ext cx="9169670" cy="685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5"/>
          <p:cNvSpPr/>
          <p:nvPr userDrawn="1"/>
        </p:nvSpPr>
        <p:spPr>
          <a:xfrm>
            <a:off x="107504" y="116632"/>
            <a:ext cx="8928992" cy="1152128"/>
          </a:xfrm>
          <a:prstGeom prst="roundRect">
            <a:avLst/>
          </a:prstGeom>
          <a:solidFill>
            <a:schemeClr val="bg1"/>
          </a:solidFill>
          <a:ln w="25400" cmpd="dbl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Rounded Rectangle 4"/>
          <p:cNvSpPr/>
          <p:nvPr userDrawn="1"/>
        </p:nvSpPr>
        <p:spPr>
          <a:xfrm>
            <a:off x="107504" y="1412776"/>
            <a:ext cx="8928992" cy="5328592"/>
          </a:xfrm>
          <a:prstGeom prst="roundRect">
            <a:avLst>
              <a:gd name="adj" fmla="val 3352"/>
            </a:avLst>
          </a:prstGeom>
          <a:solidFill>
            <a:schemeClr val="bg1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035" y="1556792"/>
            <a:ext cx="8229600" cy="5184576"/>
          </a:xfrm>
        </p:spPr>
        <p:txBody>
          <a:bodyPr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22230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6" r:id="rId3"/>
    <p:sldLayoutId id="2147483687" r:id="rId4"/>
    <p:sldLayoutId id="2147483688" r:id="rId5"/>
    <p:sldLayoutId id="2147483689" r:id="rId6"/>
    <p:sldLayoutId id="2147483690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Αισθητική προσώπου Ι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2"/>
            <a:ext cx="6400800" cy="198864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/>
              <a:t>6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Μάσκες προσώπου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Βασιλική Ράϊκου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Αισθητικής και Κοσμητολογίας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Υπεύθυνη Εργαστηρίου</a:t>
            </a:r>
            <a:r>
              <a:rPr lang="en-US" sz="2400" dirty="0" smtClean="0"/>
              <a:t>: </a:t>
            </a:r>
            <a:r>
              <a:rPr lang="el-GR" sz="2400" dirty="0" smtClean="0"/>
              <a:t>Βασιλική Κεφαλά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Βασιλική Ράϊκου 2014</a:t>
            </a:r>
            <a:r>
              <a:rPr lang="el-GR" sz="2000" dirty="0"/>
              <a:t>. Βασιλική Ράϊκου. </a:t>
            </a:r>
            <a:r>
              <a:rPr lang="el-GR" sz="2000" dirty="0" smtClean="0"/>
              <a:t>«Αισθητική προσώπου Ι- Ε</a:t>
            </a:r>
            <a:r>
              <a:rPr lang="en-US" sz="2000" smtClean="0"/>
              <a:t>.</a:t>
            </a:r>
            <a:r>
              <a:rPr lang="el-GR" sz="2000" smtClean="0"/>
              <a:t> </a:t>
            </a:r>
            <a:r>
              <a:rPr lang="el-GR" sz="2000" dirty="0" smtClean="0"/>
              <a:t>Ενότητα </a:t>
            </a:r>
            <a:r>
              <a:rPr lang="en-US" sz="2000" dirty="0"/>
              <a:t>6</a:t>
            </a:r>
            <a:r>
              <a:rPr lang="el-GR" sz="2000" dirty="0" smtClean="0"/>
              <a:t>: Μάσκες προσώπου».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96" y="908720"/>
            <a:ext cx="8229600" cy="1934320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Δράση μάσκας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000" dirty="0"/>
              <a:t>Μείωση ερεθισμού και επαναφορά </a:t>
            </a:r>
            <a:r>
              <a:rPr lang="el-GR" sz="3000" dirty="0" smtClean="0"/>
              <a:t>των διασταλμένων </a:t>
            </a:r>
            <a:r>
              <a:rPr lang="el-GR" sz="3000" dirty="0" smtClean="0"/>
              <a:t>πόρων</a:t>
            </a:r>
            <a:r>
              <a:rPr lang="en-US" sz="3000" dirty="0" smtClean="0"/>
              <a:t>.</a:t>
            </a:r>
            <a:endParaRPr lang="el-GR" sz="3000" dirty="0"/>
          </a:p>
          <a:p>
            <a:r>
              <a:rPr lang="el-GR" sz="3000" dirty="0" smtClean="0"/>
              <a:t>Τόνωση </a:t>
            </a:r>
            <a:r>
              <a:rPr lang="el-GR" sz="3000" dirty="0"/>
              <a:t>του </a:t>
            </a:r>
            <a:r>
              <a:rPr lang="el-GR" sz="3000" dirty="0" smtClean="0"/>
              <a:t>δέρματος</a:t>
            </a:r>
            <a:r>
              <a:rPr lang="en-US" sz="3000" dirty="0" smtClean="0"/>
              <a:t>.</a:t>
            </a:r>
            <a:endParaRPr lang="el-GR" sz="3000" dirty="0"/>
          </a:p>
          <a:p>
            <a:r>
              <a:rPr lang="el-GR" sz="3000" dirty="0" smtClean="0"/>
              <a:t>Θρέψη</a:t>
            </a:r>
            <a:r>
              <a:rPr lang="en-US" sz="3000" dirty="0" smtClean="0"/>
              <a:t>.</a:t>
            </a:r>
            <a:endParaRPr lang="el-GR" sz="3000" dirty="0"/>
          </a:p>
          <a:p>
            <a:r>
              <a:rPr lang="el-GR" sz="3000" dirty="0" smtClean="0"/>
              <a:t>Καθαριότητα </a:t>
            </a:r>
            <a:r>
              <a:rPr lang="el-GR" sz="3000" dirty="0"/>
              <a:t>της </a:t>
            </a:r>
            <a:r>
              <a:rPr lang="el-GR" sz="3000" dirty="0" smtClean="0"/>
              <a:t>επιδερμίδας</a:t>
            </a:r>
            <a:r>
              <a:rPr lang="en-US" sz="3000" dirty="0" smtClean="0"/>
              <a:t>.</a:t>
            </a:r>
            <a:endParaRPr lang="el-GR" sz="3000" dirty="0"/>
          </a:p>
          <a:p>
            <a:r>
              <a:rPr lang="el-GR" sz="3000" dirty="0" smtClean="0"/>
              <a:t>Αίσθηση </a:t>
            </a:r>
            <a:r>
              <a:rPr lang="el-GR" sz="3000" dirty="0"/>
              <a:t>αναζωογόνησης στο </a:t>
            </a:r>
            <a:r>
              <a:rPr lang="el-GR" sz="3000" dirty="0" smtClean="0"/>
              <a:t>δέρμα</a:t>
            </a:r>
            <a:r>
              <a:rPr lang="en-US" sz="3000" dirty="0" smtClean="0"/>
              <a:t>.</a:t>
            </a:r>
            <a:endParaRPr lang="el-GR" sz="3000" dirty="0"/>
          </a:p>
          <a:p>
            <a:r>
              <a:rPr lang="el-GR" sz="3000" dirty="0" smtClean="0"/>
              <a:t>Ελαχιστοποίηση </a:t>
            </a:r>
            <a:r>
              <a:rPr lang="el-GR" sz="3000" dirty="0"/>
              <a:t>ή και εξαφάνιση </a:t>
            </a:r>
            <a:r>
              <a:rPr lang="el-GR" sz="3000" dirty="0" smtClean="0"/>
              <a:t>προσωρινά των </a:t>
            </a:r>
            <a:r>
              <a:rPr lang="el-GR" sz="3000" dirty="0" smtClean="0"/>
              <a:t>ρυτίδων</a:t>
            </a:r>
            <a:r>
              <a:rPr lang="en-US" sz="3000" dirty="0" smtClean="0"/>
              <a:t>.</a:t>
            </a:r>
            <a:endParaRPr lang="el-GR" sz="3000" dirty="0"/>
          </a:p>
          <a:p>
            <a:r>
              <a:rPr lang="el-GR" sz="3000" dirty="0" smtClean="0"/>
              <a:t>Λεύκανση </a:t>
            </a:r>
            <a:r>
              <a:rPr lang="el-GR" sz="3000" dirty="0"/>
              <a:t>της </a:t>
            </a:r>
            <a:r>
              <a:rPr lang="el-GR" sz="3000" dirty="0" smtClean="0"/>
              <a:t>επιδερμίδας</a:t>
            </a:r>
            <a:r>
              <a:rPr lang="en-US" sz="3000" dirty="0" smtClean="0"/>
              <a:t>.</a:t>
            </a:r>
            <a:endParaRPr lang="el-GR" sz="3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57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Μάσκα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1831528"/>
            <a:ext cx="8229600" cy="4636394"/>
          </a:xfr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418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Μάσκα </a:t>
            </a:r>
            <a:r>
              <a:rPr lang="el-GR" sz="3200" b="0" dirty="0"/>
              <a:t>2</a:t>
            </a:r>
            <a:r>
              <a:rPr lang="el-GR" sz="3200" b="0" dirty="0" smtClean="0"/>
              <a:t>/2</a:t>
            </a:r>
            <a:endParaRPr lang="el-GR" sz="3200" b="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1831528"/>
            <a:ext cx="8229600" cy="4636394"/>
          </a:xfr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854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Τρόπος εφαρμογής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μάσκα απλώνεται με πινέλο, με </a:t>
            </a:r>
            <a:r>
              <a:rPr lang="el-GR" dirty="0" smtClean="0"/>
              <a:t>σπάτουλα ή </a:t>
            </a:r>
            <a:r>
              <a:rPr lang="el-GR" dirty="0"/>
              <a:t>με το </a:t>
            </a:r>
            <a:r>
              <a:rPr lang="el-GR" dirty="0" smtClean="0"/>
              <a:t>χέρι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672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Αντενδείξεις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Ευαίσθητα </a:t>
            </a:r>
            <a:r>
              <a:rPr lang="el-GR" dirty="0" smtClean="0"/>
              <a:t>δέρματα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smtClean="0"/>
              <a:t>Αλλεργικά </a:t>
            </a:r>
            <a:r>
              <a:rPr lang="el-GR" dirty="0" smtClean="0"/>
              <a:t>δέρματα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smtClean="0"/>
              <a:t>Σε </a:t>
            </a:r>
            <a:r>
              <a:rPr lang="el-GR" dirty="0"/>
              <a:t>πρόσφατα επουλωμένες </a:t>
            </a:r>
            <a:r>
              <a:rPr lang="el-GR" dirty="0" smtClean="0"/>
              <a:t>πληγές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smtClean="0"/>
              <a:t>Έντονες </a:t>
            </a:r>
            <a:r>
              <a:rPr lang="el-GR" dirty="0" err="1" smtClean="0"/>
              <a:t>ευρυαγγείες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92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Απαραίτητες ιδιότητες μιας μάσκας</a:t>
            </a:r>
            <a:r>
              <a:rPr lang="en-US" sz="3600" dirty="0" smtClean="0"/>
              <a:t> </a:t>
            </a:r>
            <a:r>
              <a:rPr lang="en-US" sz="3200" b="0" dirty="0" smtClean="0"/>
              <a:t>1/2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000" dirty="0"/>
              <a:t>Να είναι ομοιογενής με μαλακή μάζα, χωρίς αμμώδη συστατικά και χωρίς δυσάρεστη </a:t>
            </a:r>
            <a:r>
              <a:rPr lang="el-GR" sz="3000" dirty="0" smtClean="0"/>
              <a:t>οσμή</a:t>
            </a:r>
            <a:r>
              <a:rPr lang="en-US" sz="3000" dirty="0" smtClean="0"/>
              <a:t>.</a:t>
            </a:r>
            <a:endParaRPr lang="el-GR" sz="3000" dirty="0"/>
          </a:p>
          <a:p>
            <a:r>
              <a:rPr lang="el-GR" sz="3000" dirty="0" smtClean="0"/>
              <a:t>Να </a:t>
            </a:r>
            <a:r>
              <a:rPr lang="el-GR" sz="3000" dirty="0"/>
              <a:t>απλώνεται εύκολα, να στεγνώνει γρήγορα, σχηματίζοντας ένα προσκολλημένο συνεχές στρώμα πάνω στο δέρμα, το οποίο να απομακρύνεται εύκολα με απλό τράβηγμα ή ελαφρό </a:t>
            </a:r>
            <a:r>
              <a:rPr lang="el-GR" sz="3000" dirty="0" smtClean="0"/>
              <a:t>ξέπλυμα</a:t>
            </a:r>
            <a:r>
              <a:rPr lang="en-US" sz="3000" dirty="0" smtClean="0"/>
              <a:t>.</a:t>
            </a:r>
            <a:endParaRPr lang="el-GR" sz="3000" dirty="0"/>
          </a:p>
          <a:p>
            <a:r>
              <a:rPr lang="el-GR" sz="3000" dirty="0" smtClean="0"/>
              <a:t>Να </a:t>
            </a:r>
            <a:r>
              <a:rPr lang="el-GR" sz="3000" dirty="0"/>
              <a:t>παρέχει μετά την εφαρμογή της, </a:t>
            </a:r>
            <a:r>
              <a:rPr lang="el-GR" sz="3000" dirty="0" smtClean="0"/>
              <a:t>ένα αίσθημα </a:t>
            </a:r>
            <a:r>
              <a:rPr lang="el-GR" sz="3000" dirty="0"/>
              <a:t>σύσφιξης στο </a:t>
            </a:r>
            <a:r>
              <a:rPr lang="el-GR" sz="3000" dirty="0" smtClean="0"/>
              <a:t>δέρμα</a:t>
            </a:r>
            <a:r>
              <a:rPr lang="en-US" sz="3000" dirty="0" smtClean="0"/>
              <a:t>.</a:t>
            </a:r>
            <a:endParaRPr lang="el-GR" sz="3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209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Απαραίτητες ιδιότητες μιας </a:t>
            </a:r>
            <a:r>
              <a:rPr lang="el-GR" sz="3600" dirty="0" smtClean="0"/>
              <a:t>μάσκας</a:t>
            </a:r>
            <a:r>
              <a:rPr lang="en-US" sz="3600" dirty="0" smtClean="0"/>
              <a:t> </a:t>
            </a:r>
            <a:r>
              <a:rPr lang="en-US" sz="3200" b="0" dirty="0" smtClean="0"/>
              <a:t>2/2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Να αφαιρεί την λιπαρότητα και να </a:t>
            </a:r>
            <a:r>
              <a:rPr lang="el-GR" dirty="0" smtClean="0"/>
              <a:t>καθαρίζει αρκετά </a:t>
            </a:r>
            <a:r>
              <a:rPr lang="el-GR" dirty="0"/>
              <a:t>το </a:t>
            </a:r>
            <a:r>
              <a:rPr lang="el-GR" dirty="0" smtClean="0"/>
              <a:t>δέρμα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smtClean="0"/>
              <a:t>Να </a:t>
            </a:r>
            <a:r>
              <a:rPr lang="el-GR" dirty="0"/>
              <a:t>μην προκαλεί ερεθισμό ή </a:t>
            </a:r>
            <a:r>
              <a:rPr lang="el-GR" dirty="0" smtClean="0"/>
              <a:t>ευαισθητοποίηση </a:t>
            </a:r>
            <a:r>
              <a:rPr lang="el-GR" dirty="0"/>
              <a:t>στο </a:t>
            </a:r>
            <a:r>
              <a:rPr lang="el-GR" dirty="0" smtClean="0"/>
              <a:t>δέρμα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733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Ταξινόμηση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Ανάλογα με τη βασική τους σύσταση κατατάσσονται σε</a:t>
            </a:r>
            <a:r>
              <a:rPr lang="en-US" dirty="0" smtClean="0"/>
              <a:t>:</a:t>
            </a:r>
          </a:p>
          <a:p>
            <a:r>
              <a:rPr lang="el-GR" dirty="0"/>
              <a:t>Μάσκες </a:t>
            </a:r>
            <a:r>
              <a:rPr lang="el-GR" dirty="0" smtClean="0"/>
              <a:t>κηρών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smtClean="0"/>
              <a:t>Ελαστικές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err="1" smtClean="0"/>
              <a:t>Υδροκολλοειδείς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smtClean="0"/>
              <a:t>Αργιλώδεις </a:t>
            </a:r>
            <a:r>
              <a:rPr lang="el-GR" dirty="0"/>
              <a:t>κ.ά.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98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υποδειγμα_εξωφυλλων_οροι_τριτων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υποδειγμα_εξωφυλλων_οροι_τριτων</Template>
  <TotalTime>57</TotalTime>
  <Words>781</Words>
  <Application>Microsoft Office PowerPoint</Application>
  <PresentationFormat>Προβολή στην οθόνη (4:3)</PresentationFormat>
  <Paragraphs>104</Paragraphs>
  <Slides>16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υποδειγμα_εξωφυλλων_οροι_τριτων</vt:lpstr>
      <vt:lpstr>Αισθητική προσώπου Ι (Ε)</vt:lpstr>
      <vt:lpstr>Δράση μάσκας</vt:lpstr>
      <vt:lpstr>Μάσκα 1/2</vt:lpstr>
      <vt:lpstr>Μάσκα 2/2</vt:lpstr>
      <vt:lpstr>Τρόπος εφαρμογής</vt:lpstr>
      <vt:lpstr>Αντενδείξεις</vt:lpstr>
      <vt:lpstr>Απαραίτητες ιδιότητες μιας μάσκας 1/2</vt:lpstr>
      <vt:lpstr>Απαραίτητες ιδιότητες μιας μάσκας 2/2</vt:lpstr>
      <vt:lpstr>Ταξινόμηση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Ιστολογία ΙΙ</dc:title>
  <dc:creator>opencourses@teiath.gr</dc:creator>
  <cp:lastModifiedBy>fkaram2</cp:lastModifiedBy>
  <cp:revision>20</cp:revision>
  <dcterms:created xsi:type="dcterms:W3CDTF">2015-01-23T13:48:41Z</dcterms:created>
  <dcterms:modified xsi:type="dcterms:W3CDTF">2015-06-12T10:54:20Z</dcterms:modified>
</cp:coreProperties>
</file>