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1" r:id="rId2"/>
    <p:sldMasterId id="2147483712" r:id="rId3"/>
  </p:sldMasterIdLst>
  <p:notesMasterIdLst>
    <p:notesMasterId r:id="rId13"/>
  </p:notesMasterIdLst>
  <p:sldIdLst>
    <p:sldId id="330" r:id="rId4"/>
    <p:sldId id="329" r:id="rId5"/>
    <p:sldId id="331" r:id="rId6"/>
    <p:sldId id="332" r:id="rId7"/>
    <p:sldId id="333" r:id="rId8"/>
    <p:sldId id="334" r:id="rId9"/>
    <p:sldId id="335" r:id="rId10"/>
    <p:sldId id="336" r:id="rId11"/>
    <p:sldId id="337" r:id="rId1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6899-37CD-4D4F-A7E0-797C6E47D1F6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C1407-F162-4224-975E-E66036E88C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8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3D86-2DCE-4584-A853-0A7DBC71CDEE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E7F-6179-4175-A5C4-B4C4DF0E670D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A827-2929-4614-A688-0CD5E441A7D8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0E16-9554-436F-BE0E-2D2F1A370B66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E9D2-B37E-4802-9107-A609D38953BC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A932-7E03-4728-86C5-D9D1B4C6171F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3A04-64D3-4553-847E-3F39516B124F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8FA4-D26E-461C-8D7E-45CB6DE247F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D40D-B8E1-4C8D-9EAD-A16EF71C53E8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E205-81AF-4C17-A9B7-14B96D5843F1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8C2B-279F-4F62-B2F2-091BA8569965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B29AD-6EB4-49F5-901B-8D37D46F795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61802-7FD6-4D73-A86D-B7BAC4AA4CE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1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747FA-C66B-41E6-929D-C6B1417FCDE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7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4BEB0-8C33-4609-9AD6-859271766F6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0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ADC75-ACCA-47F7-A66D-636A6F481A2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EE1AE-9B0D-4BEE-93A2-D7D68763251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6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6519F-A327-43A8-8ADB-1B01221801D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99668-BEA0-4B85-94AB-130F4FB5116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8C591-7241-4CCA-964B-9D2026554F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8DD7F-3E9C-4374-8938-1E2D3327EB9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3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AA67D-55C7-42BC-B9CF-FF6333B0F9E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3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3BDF-1D8E-419D-A1E3-AA1F1992E84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B2B31-3C95-485D-A2DD-F89C798AB9D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8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BEDB6-E83F-40E6-8A84-FF8DD9E292D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6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BA8E2-FBBF-4AFA-8138-A1BD9FBF44D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0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C854F-0312-4AE1-8A7E-D7286F491F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0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8E608-4365-435E-BBEC-C54CE388CCC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40E9E-814C-46EE-BA92-D0D593ACEA6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0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6F21B-3460-4228-890E-2C4EE88D0C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0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192B5-078A-4310-A27C-5CDF6134D65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6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5DA4A-6DA8-447A-92CF-E639EA8E41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2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F3F10-BAEA-482E-AB78-7E8E7E5D390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3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5E42-497C-40C9-A5BE-35C0845573B4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F02C-4AC4-4222-92ED-8CE762D2D2AE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6C9B-E785-456C-890C-847A4FF7021E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E2C6-6C25-448D-B4C4-A285645FDD66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1FB9-5750-4062-BEE3-478D1067D50A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14D46-3E05-4C6E-B81F-7B8EFBCDE158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BA87DB-B93F-401D-B443-3F0742CE57DF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EDCA0A-979E-4AEA-9B5E-89476B1097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A3C472-CF11-45C4-B3A5-BC79B666F0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8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</a:t>
            </a:r>
            <a:r>
              <a:rPr kumimoji="0" lang="el-GR" sz="4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Ανάλυση Γλευκών 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Ανάλυση των </a:t>
            </a:r>
            <a:r>
              <a:rPr lang="el-G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ανθοκυανών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5927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420888"/>
            <a:ext cx="6961635" cy="40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187624" y="155679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HPLC Analysis of Anthocyanins in Red Wine on </a:t>
            </a:r>
            <a:r>
              <a:rPr lang="en-US" dirty="0" err="1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Ascentis</a:t>
            </a:r>
            <a:r>
              <a:rPr lang="en-US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® C18</a:t>
            </a:r>
            <a:br>
              <a:rPr lang="en-US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</a:br>
            <a:r>
              <a:rPr lang="en-US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application for HPLC from SIGMA-</a:t>
            </a:r>
            <a:r>
              <a:rPr lang="en-US" i="1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ALDRICH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Τυπικό </a:t>
            </a:r>
            <a:r>
              <a:rPr lang="el-GR" dirty="0" err="1"/>
              <a:t>χρωματογράφημα</a:t>
            </a:r>
            <a:r>
              <a:rPr lang="el-GR" dirty="0"/>
              <a:t> HPLC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στο </a:t>
            </a:r>
            <a:r>
              <a:rPr lang="el-GR" dirty="0"/>
              <a:t>κρασί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5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5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2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Ανάλυση </a:t>
            </a:r>
            <a:r>
              <a:rPr lang="el-GR" sz="2000" dirty="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10:</a:t>
            </a:r>
            <a:r>
              <a:rPr lang="en-US" sz="2000" dirty="0" smtClean="0"/>
              <a:t> </a:t>
            </a:r>
            <a:r>
              <a:rPr lang="el-GR" sz="2000" dirty="0"/>
              <a:t>Ανάλυση των </a:t>
            </a:r>
            <a:r>
              <a:rPr lang="el-GR" sz="2000" dirty="0" err="1" smtClean="0"/>
              <a:t>ανθοκυανών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754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8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704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1283</TotalTime>
  <Words>617</Words>
  <Application>Microsoft Office PowerPoint</Application>
  <PresentationFormat>Προβολή στην οθόνη (4:3)</PresentationFormat>
  <Paragraphs>69</Paragraphs>
  <Slides>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Ιόν</vt:lpstr>
      <vt:lpstr>OC_template_final</vt:lpstr>
      <vt:lpstr>1_OC_template_final</vt:lpstr>
      <vt:lpstr>Σύσταση και Ανάλυση Γλευκών και Οίνων (Θ)</vt:lpstr>
      <vt:lpstr>Τυπικό χρωματογράφημα HPLC  στο κρασί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108</cp:revision>
  <dcterms:created xsi:type="dcterms:W3CDTF">2015-03-16T14:31:07Z</dcterms:created>
  <dcterms:modified xsi:type="dcterms:W3CDTF">2015-12-01T07:33:25Z</dcterms:modified>
</cp:coreProperties>
</file>