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9" r:id="rId30"/>
    <p:sldId id="290" r:id="rId31"/>
    <p:sldId id="287" r:id="rId32"/>
    <p:sldId id="288" r:id="rId33"/>
  </p:sldIdLst>
  <p:sldSz cx="9144000" cy="6858000" type="screen4x3"/>
  <p:notesSz cx="7104063" cy="10234613"/>
  <p:custDataLst>
    <p:tags r:id="rId3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C83EF-B9CB-4F60-8A44-E37B70CA397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B978FDF-5B14-40EB-AE80-CBDF8F7B3287}">
      <dgm:prSet phldrT="[Text]" custT="1"/>
      <dgm:spPr/>
      <dgm:t>
        <a:bodyPr/>
        <a:lstStyle/>
        <a:p>
          <a:r>
            <a:rPr lang="en-US" sz="2000" dirty="0" smtClean="0"/>
            <a:t>=</a:t>
          </a:r>
          <a:r>
            <a:rPr lang="el-GR" sz="2000" dirty="0" smtClean="0"/>
            <a:t>Έννοια</a:t>
          </a:r>
          <a:endParaRPr lang="el-GR" sz="2000" dirty="0"/>
        </a:p>
      </dgm:t>
    </dgm:pt>
    <dgm:pt modelId="{6B05A343-204A-49AA-B155-D1EA0BB898C8}" type="parTrans" cxnId="{1E51DB52-4933-49D9-8FD9-B6FBE844982F}">
      <dgm:prSet/>
      <dgm:spPr/>
      <dgm:t>
        <a:bodyPr/>
        <a:lstStyle/>
        <a:p>
          <a:endParaRPr lang="el-GR"/>
        </a:p>
      </dgm:t>
    </dgm:pt>
    <dgm:pt modelId="{9ECCEA69-3117-4B13-A101-8EDF6778074E}" type="sibTrans" cxnId="{1E51DB52-4933-49D9-8FD9-B6FBE844982F}">
      <dgm:prSet/>
      <dgm:spPr/>
      <dgm:t>
        <a:bodyPr/>
        <a:lstStyle/>
        <a:p>
          <a:endParaRPr lang="el-GR"/>
        </a:p>
      </dgm:t>
    </dgm:pt>
    <dgm:pt modelId="{BC62F785-242E-43B3-93FA-F0E9293CFA0A}">
      <dgm:prSet phldrT="[Text]" custT="1"/>
      <dgm:spPr/>
      <dgm:t>
        <a:bodyPr/>
        <a:lstStyle/>
        <a:p>
          <a:pPr marL="0" indent="268288" algn="r"/>
          <a:r>
            <a:rPr lang="el-GR" sz="2000" dirty="0" smtClean="0"/>
            <a:t>Πορτοκάλια</a:t>
          </a:r>
          <a:endParaRPr lang="el-GR" sz="2000" dirty="0"/>
        </a:p>
      </dgm:t>
    </dgm:pt>
    <dgm:pt modelId="{405BFA44-4485-4B30-8455-6A8BBECC0A62}" type="parTrans" cxnId="{A1350058-84CA-4689-8837-B1AB184870E8}">
      <dgm:prSet/>
      <dgm:spPr/>
      <dgm:t>
        <a:bodyPr/>
        <a:lstStyle/>
        <a:p>
          <a:endParaRPr lang="el-GR"/>
        </a:p>
      </dgm:t>
    </dgm:pt>
    <dgm:pt modelId="{ED167D61-150C-46D4-9640-34AD3566DA84}" type="sibTrans" cxnId="{A1350058-84CA-4689-8837-B1AB184870E8}">
      <dgm:prSet/>
      <dgm:spPr/>
      <dgm:t>
        <a:bodyPr/>
        <a:lstStyle/>
        <a:p>
          <a:endParaRPr lang="el-GR"/>
        </a:p>
      </dgm:t>
    </dgm:pt>
    <dgm:pt modelId="{01AAB3E7-9F88-4FFF-A653-A4DC9BC8DC14}">
      <dgm:prSet phldrT="[Text]" custT="1"/>
      <dgm:spPr/>
      <dgm:t>
        <a:bodyPr/>
        <a:lstStyle/>
        <a:p>
          <a:r>
            <a:rPr lang="el-GR" sz="2000" dirty="0" smtClean="0"/>
            <a:t>Λήμμα 2</a:t>
          </a:r>
          <a:endParaRPr lang="el-GR" sz="2000" dirty="0"/>
        </a:p>
      </dgm:t>
    </dgm:pt>
    <dgm:pt modelId="{8FD43DDE-BD08-4B01-93FB-3C83BE87CE39}" type="parTrans" cxnId="{FC86A42D-0AA7-4EC8-95CD-2E826150C73F}">
      <dgm:prSet/>
      <dgm:spPr/>
      <dgm:t>
        <a:bodyPr/>
        <a:lstStyle/>
        <a:p>
          <a:endParaRPr lang="el-GR"/>
        </a:p>
      </dgm:t>
    </dgm:pt>
    <dgm:pt modelId="{C5E28766-8C17-45CB-A7FB-588D408169E9}" type="sibTrans" cxnId="{FC86A42D-0AA7-4EC8-95CD-2E826150C73F}">
      <dgm:prSet/>
      <dgm:spPr/>
      <dgm:t>
        <a:bodyPr/>
        <a:lstStyle/>
        <a:p>
          <a:endParaRPr lang="el-GR"/>
        </a:p>
      </dgm:t>
    </dgm:pt>
    <dgm:pt modelId="{419B524C-D152-4E4C-B85B-B162AAF4B9F8}">
      <dgm:prSet phldrT="[Text]" custT="1"/>
      <dgm:spPr/>
      <dgm:t>
        <a:bodyPr/>
        <a:lstStyle/>
        <a:p>
          <a:pPr marL="0" indent="182563" algn="r"/>
          <a:r>
            <a:rPr lang="el-GR" sz="2000" dirty="0" smtClean="0"/>
            <a:t>Πορτοκάλια</a:t>
          </a:r>
          <a:endParaRPr lang="el-GR" sz="2000" dirty="0"/>
        </a:p>
      </dgm:t>
    </dgm:pt>
    <dgm:pt modelId="{0DEB057C-D29C-48E3-BD1D-D93E3D63B7DB}" type="parTrans" cxnId="{8449B40F-AC36-4BAA-A656-E30D33B952A8}">
      <dgm:prSet/>
      <dgm:spPr/>
      <dgm:t>
        <a:bodyPr/>
        <a:lstStyle/>
        <a:p>
          <a:endParaRPr lang="el-GR"/>
        </a:p>
      </dgm:t>
    </dgm:pt>
    <dgm:pt modelId="{9512707F-B53C-4928-9FAF-1149CAF0DC94}" type="sibTrans" cxnId="{8449B40F-AC36-4BAA-A656-E30D33B952A8}">
      <dgm:prSet/>
      <dgm:spPr/>
      <dgm:t>
        <a:bodyPr/>
        <a:lstStyle/>
        <a:p>
          <a:endParaRPr lang="el-GR"/>
        </a:p>
      </dgm:t>
    </dgm:pt>
    <dgm:pt modelId="{01914F3A-2B7F-4919-8C90-F8A4E0FD71B3}">
      <dgm:prSet phldrT="[Text]" custT="1"/>
      <dgm:spPr/>
      <dgm:t>
        <a:bodyPr/>
        <a:lstStyle/>
        <a:p>
          <a:pPr marL="228600" indent="0" algn="r"/>
          <a:r>
            <a:rPr lang="el-GR" sz="2000" dirty="0" smtClean="0"/>
            <a:t>Θέμα</a:t>
          </a:r>
          <a:endParaRPr lang="el-GR" sz="2000" dirty="0"/>
        </a:p>
      </dgm:t>
    </dgm:pt>
    <dgm:pt modelId="{1FBF74C4-B610-4D07-B6EE-DBE7FB92E02A}" type="parTrans" cxnId="{AAF4F00B-5967-4A2F-B433-674B8C96C385}">
      <dgm:prSet/>
      <dgm:spPr/>
      <dgm:t>
        <a:bodyPr/>
        <a:lstStyle/>
        <a:p>
          <a:endParaRPr lang="el-GR"/>
        </a:p>
      </dgm:t>
    </dgm:pt>
    <dgm:pt modelId="{D46C9D1E-19E9-40C2-B38B-7CD609B7D051}" type="sibTrans" cxnId="{AAF4F00B-5967-4A2F-B433-674B8C96C385}">
      <dgm:prSet/>
      <dgm:spPr/>
      <dgm:t>
        <a:bodyPr/>
        <a:lstStyle/>
        <a:p>
          <a:endParaRPr lang="el-GR"/>
        </a:p>
      </dgm:t>
    </dgm:pt>
    <dgm:pt modelId="{7A76DBF9-0AFD-4B2E-BFF2-E409E11EACCA}">
      <dgm:prSet phldrT="[Text]" custT="1"/>
      <dgm:spPr/>
      <dgm:t>
        <a:bodyPr/>
        <a:lstStyle/>
        <a:p>
          <a:r>
            <a:rPr lang="el-GR" sz="2000" dirty="0" smtClean="0"/>
            <a:t>Λήμμα 3</a:t>
          </a:r>
          <a:endParaRPr lang="el-GR" sz="2000" dirty="0"/>
        </a:p>
      </dgm:t>
    </dgm:pt>
    <dgm:pt modelId="{FCBC18C4-4534-4FD6-9D19-E9A500982580}" type="parTrans" cxnId="{F5392B22-7813-4962-A3C8-D72873885F6E}">
      <dgm:prSet/>
      <dgm:spPr/>
      <dgm:t>
        <a:bodyPr/>
        <a:lstStyle/>
        <a:p>
          <a:endParaRPr lang="el-GR"/>
        </a:p>
      </dgm:t>
    </dgm:pt>
    <dgm:pt modelId="{98B97584-BAD0-4F39-87A6-717DF63ABB2F}" type="sibTrans" cxnId="{F5392B22-7813-4962-A3C8-D72873885F6E}">
      <dgm:prSet/>
      <dgm:spPr/>
      <dgm:t>
        <a:bodyPr/>
        <a:lstStyle/>
        <a:p>
          <a:endParaRPr lang="el-GR"/>
        </a:p>
      </dgm:t>
    </dgm:pt>
    <dgm:pt modelId="{3DBA6236-8431-4716-842C-D089CB21D807}">
      <dgm:prSet phldrT="[Text]" custT="1"/>
      <dgm:spPr/>
      <dgm:t>
        <a:bodyPr/>
        <a:lstStyle/>
        <a:p>
          <a:pPr marL="0" indent="182563" algn="r"/>
          <a:r>
            <a:rPr lang="el-GR" sz="2000" dirty="0" smtClean="0"/>
            <a:t>Πορτοκάλια</a:t>
          </a:r>
          <a:endParaRPr lang="el-GR" sz="2000" dirty="0"/>
        </a:p>
      </dgm:t>
    </dgm:pt>
    <dgm:pt modelId="{021E0786-DB48-49A2-AC68-79BCD8214F2D}" type="parTrans" cxnId="{CB91D11A-D20F-4C2E-AC4C-7EDF72AAD012}">
      <dgm:prSet/>
      <dgm:spPr/>
      <dgm:t>
        <a:bodyPr/>
        <a:lstStyle/>
        <a:p>
          <a:endParaRPr lang="el-GR"/>
        </a:p>
      </dgm:t>
    </dgm:pt>
    <dgm:pt modelId="{951D5BD3-72C2-4D53-ACBF-D367609603B6}" type="sibTrans" cxnId="{CB91D11A-D20F-4C2E-AC4C-7EDF72AAD012}">
      <dgm:prSet/>
      <dgm:spPr/>
      <dgm:t>
        <a:bodyPr/>
        <a:lstStyle/>
        <a:p>
          <a:endParaRPr lang="el-GR"/>
        </a:p>
      </dgm:t>
    </dgm:pt>
    <dgm:pt modelId="{7FC4F4E3-FE55-47E2-9F64-757863DAED61}">
      <dgm:prSet phldrT="[Text]" custT="1"/>
      <dgm:spPr/>
      <dgm:t>
        <a:bodyPr/>
        <a:lstStyle/>
        <a:p>
          <a:r>
            <a:rPr lang="el-GR" sz="2000" dirty="0" smtClean="0"/>
            <a:t>Λήμμα 4</a:t>
          </a:r>
          <a:endParaRPr lang="el-GR" sz="2000" dirty="0"/>
        </a:p>
      </dgm:t>
    </dgm:pt>
    <dgm:pt modelId="{761770F7-3BA1-4C1E-BF34-7627E6FA71BB}" type="parTrans" cxnId="{B45B7660-928F-4001-B697-63F9A42A014F}">
      <dgm:prSet/>
      <dgm:spPr/>
      <dgm:t>
        <a:bodyPr/>
        <a:lstStyle/>
        <a:p>
          <a:endParaRPr lang="el-GR"/>
        </a:p>
      </dgm:t>
    </dgm:pt>
    <dgm:pt modelId="{6153DBE3-1AA6-447D-AA8F-7A8350803258}" type="sibTrans" cxnId="{B45B7660-928F-4001-B697-63F9A42A014F}">
      <dgm:prSet/>
      <dgm:spPr/>
      <dgm:t>
        <a:bodyPr/>
        <a:lstStyle/>
        <a:p>
          <a:endParaRPr lang="el-GR"/>
        </a:p>
      </dgm:t>
    </dgm:pt>
    <dgm:pt modelId="{EC190B2F-8DFE-4A0E-8B10-B9F36F4A5A95}">
      <dgm:prSet phldrT="[Text]" custT="1"/>
      <dgm:spPr/>
      <dgm:t>
        <a:bodyPr/>
        <a:lstStyle/>
        <a:p>
          <a:pPr marL="228600" indent="0" algn="r"/>
          <a:r>
            <a:rPr lang="el-GR" sz="2000" dirty="0" smtClean="0"/>
            <a:t>Τίτλος</a:t>
          </a:r>
          <a:endParaRPr lang="el-GR" sz="2000" dirty="0"/>
        </a:p>
      </dgm:t>
    </dgm:pt>
    <dgm:pt modelId="{1B2E760D-9B6C-4338-8B57-1FE9F98798C8}" type="parTrans" cxnId="{F1B435E8-A62B-45AC-A4D5-063CE162F75F}">
      <dgm:prSet/>
      <dgm:spPr/>
      <dgm:t>
        <a:bodyPr/>
        <a:lstStyle/>
        <a:p>
          <a:endParaRPr lang="el-GR"/>
        </a:p>
      </dgm:t>
    </dgm:pt>
    <dgm:pt modelId="{35B3E687-B78B-4F69-93D2-A39D568516AD}" type="sibTrans" cxnId="{F1B435E8-A62B-45AC-A4D5-063CE162F75F}">
      <dgm:prSet/>
      <dgm:spPr/>
      <dgm:t>
        <a:bodyPr/>
        <a:lstStyle/>
        <a:p>
          <a:endParaRPr lang="el-GR"/>
        </a:p>
      </dgm:t>
    </dgm:pt>
    <dgm:pt modelId="{DCF7D049-A3D6-4EC4-BC73-FD69A3AD00D3}">
      <dgm:prSet phldrT="[Text]" custT="1"/>
      <dgm:spPr/>
      <dgm:t>
        <a:bodyPr/>
        <a:lstStyle/>
        <a:p>
          <a:pPr marL="0" indent="85725" algn="r"/>
          <a:r>
            <a:rPr lang="el-GR" sz="2000" dirty="0" smtClean="0"/>
            <a:t>Πορτοκάλια</a:t>
          </a:r>
          <a:endParaRPr lang="el-GR" sz="2000" dirty="0"/>
        </a:p>
      </dgm:t>
    </dgm:pt>
    <dgm:pt modelId="{4EB021DB-6FE1-4788-A61F-9ECE20DD27D8}" type="parTrans" cxnId="{A6002E26-B7FF-427E-8B8D-1E219A2249F1}">
      <dgm:prSet/>
      <dgm:spPr/>
      <dgm:t>
        <a:bodyPr/>
        <a:lstStyle/>
        <a:p>
          <a:endParaRPr lang="el-GR"/>
        </a:p>
      </dgm:t>
    </dgm:pt>
    <dgm:pt modelId="{457CB129-38AB-4237-AEA9-4DBC6AC25045}" type="sibTrans" cxnId="{A6002E26-B7FF-427E-8B8D-1E219A2249F1}">
      <dgm:prSet/>
      <dgm:spPr/>
      <dgm:t>
        <a:bodyPr/>
        <a:lstStyle/>
        <a:p>
          <a:endParaRPr lang="el-GR"/>
        </a:p>
      </dgm:t>
    </dgm:pt>
    <dgm:pt modelId="{D51EC624-849D-466B-B03B-60814892AE23}">
      <dgm:prSet phldrT="[Text]" custT="1"/>
      <dgm:spPr/>
      <dgm:t>
        <a:bodyPr/>
        <a:lstStyle/>
        <a:p>
          <a:pPr marL="228600" indent="0" algn="r"/>
          <a:r>
            <a:rPr lang="el-GR" sz="2000" dirty="0" smtClean="0"/>
            <a:t>Κείμενο</a:t>
          </a:r>
          <a:endParaRPr lang="el-GR" sz="2000" dirty="0"/>
        </a:p>
      </dgm:t>
    </dgm:pt>
    <dgm:pt modelId="{DCEBED48-9E31-43EA-BA00-362E8DCB4B7E}" type="parTrans" cxnId="{E294172D-E3B5-4863-9126-52AADCA2E8AF}">
      <dgm:prSet/>
      <dgm:spPr/>
      <dgm:t>
        <a:bodyPr/>
        <a:lstStyle/>
        <a:p>
          <a:endParaRPr lang="el-GR"/>
        </a:p>
      </dgm:t>
    </dgm:pt>
    <dgm:pt modelId="{9212CC47-F42C-412F-88AC-52E1B4170615}" type="sibTrans" cxnId="{E294172D-E3B5-4863-9126-52AADCA2E8AF}">
      <dgm:prSet/>
      <dgm:spPr/>
      <dgm:t>
        <a:bodyPr/>
        <a:lstStyle/>
        <a:p>
          <a:endParaRPr lang="el-GR"/>
        </a:p>
      </dgm:t>
    </dgm:pt>
    <dgm:pt modelId="{78D02059-6A8D-4C6A-B085-08A4A7274FE9}">
      <dgm:prSet phldrT="[Text]" custT="1"/>
      <dgm:spPr/>
      <dgm:t>
        <a:bodyPr/>
        <a:lstStyle/>
        <a:p>
          <a:pPr marL="228600" indent="0" algn="r"/>
          <a:r>
            <a:rPr lang="el-GR" sz="2000" dirty="0" smtClean="0"/>
            <a:t>Περίληψη</a:t>
          </a:r>
          <a:endParaRPr lang="el-GR" sz="2000" dirty="0"/>
        </a:p>
      </dgm:t>
    </dgm:pt>
    <dgm:pt modelId="{68D8A9AE-6E57-4753-877D-8E80EE452341}" type="parTrans" cxnId="{07D0E895-3920-4BCD-A868-00DA74055F12}">
      <dgm:prSet/>
      <dgm:spPr/>
      <dgm:t>
        <a:bodyPr/>
        <a:lstStyle/>
        <a:p>
          <a:endParaRPr lang="el-GR"/>
        </a:p>
      </dgm:t>
    </dgm:pt>
    <dgm:pt modelId="{CD7575C8-F9E7-4044-8A5F-E7710BC15220}" type="sibTrans" cxnId="{07D0E895-3920-4BCD-A868-00DA74055F12}">
      <dgm:prSet/>
      <dgm:spPr/>
      <dgm:t>
        <a:bodyPr/>
        <a:lstStyle/>
        <a:p>
          <a:endParaRPr lang="el-GR"/>
        </a:p>
      </dgm:t>
    </dgm:pt>
    <dgm:pt modelId="{75CF8F40-DAF1-4370-BC36-D98297D06A7C}">
      <dgm:prSet phldrT="[Text]" custT="1"/>
      <dgm:spPr/>
      <dgm:t>
        <a:bodyPr/>
        <a:lstStyle/>
        <a:p>
          <a:r>
            <a:rPr lang="el-GR" sz="2000" dirty="0" smtClean="0"/>
            <a:t>Λήμμα 1</a:t>
          </a:r>
          <a:endParaRPr lang="el-GR" sz="2000" dirty="0"/>
        </a:p>
      </dgm:t>
    </dgm:pt>
    <dgm:pt modelId="{72FF7E82-C46C-400D-BA33-AE1DE408A640}" type="parTrans" cxnId="{7093432E-5D09-44DD-B9D2-85E4EE854F08}">
      <dgm:prSet/>
      <dgm:spPr/>
      <dgm:t>
        <a:bodyPr/>
        <a:lstStyle/>
        <a:p>
          <a:endParaRPr lang="el-GR"/>
        </a:p>
      </dgm:t>
    </dgm:pt>
    <dgm:pt modelId="{F22B53CC-6151-4F33-B681-488C9A2F074B}" type="sibTrans" cxnId="{7093432E-5D09-44DD-B9D2-85E4EE854F08}">
      <dgm:prSet/>
      <dgm:spPr/>
      <dgm:t>
        <a:bodyPr/>
        <a:lstStyle/>
        <a:p>
          <a:endParaRPr lang="el-GR"/>
        </a:p>
      </dgm:t>
    </dgm:pt>
    <dgm:pt modelId="{5CC92376-2E2C-4510-8D19-2972D03B2E34}">
      <dgm:prSet phldrT="[Text]" custT="1"/>
      <dgm:spPr/>
      <dgm:t>
        <a:bodyPr/>
        <a:lstStyle/>
        <a:p>
          <a:r>
            <a:rPr lang="el-GR" sz="2000" dirty="0" smtClean="0"/>
            <a:t>Σελ. 5, 9, 28</a:t>
          </a:r>
          <a:endParaRPr lang="el-GR" sz="2000" dirty="0"/>
        </a:p>
      </dgm:t>
    </dgm:pt>
    <dgm:pt modelId="{160A1F95-3DD7-4912-86B7-91F8077C4E94}" type="parTrans" cxnId="{8952594A-523E-4F67-9196-CEC00DB837FD}">
      <dgm:prSet/>
      <dgm:spPr/>
      <dgm:t>
        <a:bodyPr/>
        <a:lstStyle/>
        <a:p>
          <a:endParaRPr lang="el-GR"/>
        </a:p>
      </dgm:t>
    </dgm:pt>
    <dgm:pt modelId="{6CB72C5A-0854-4059-A207-27E9397B2C73}" type="sibTrans" cxnId="{8952594A-523E-4F67-9196-CEC00DB837FD}">
      <dgm:prSet/>
      <dgm:spPr/>
      <dgm:t>
        <a:bodyPr/>
        <a:lstStyle/>
        <a:p>
          <a:endParaRPr lang="el-GR"/>
        </a:p>
      </dgm:t>
    </dgm:pt>
    <dgm:pt modelId="{4F0453A7-3A7A-4E0C-B7C2-4E56AFA91287}" type="pres">
      <dgm:prSet presAssocID="{940C83EF-B9CB-4F60-8A44-E37B70CA397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B5E9EBD-54C9-4887-B211-2DDEAD6ABDFA}" type="pres">
      <dgm:prSet presAssocID="{940C83EF-B9CB-4F60-8A44-E37B70CA3970}" presName="cycle" presStyleCnt="0"/>
      <dgm:spPr/>
    </dgm:pt>
    <dgm:pt modelId="{0C501A3C-9CE3-4E55-8AB5-8495C3738F03}" type="pres">
      <dgm:prSet presAssocID="{940C83EF-B9CB-4F60-8A44-E37B70CA3970}" presName="centerShape" presStyleCnt="0"/>
      <dgm:spPr/>
    </dgm:pt>
    <dgm:pt modelId="{8CCD2990-7B92-4609-8E5F-3D3FDF025C2D}" type="pres">
      <dgm:prSet presAssocID="{940C83EF-B9CB-4F60-8A44-E37B70CA3970}" presName="connSite" presStyleLbl="node1" presStyleIdx="0" presStyleCnt="7"/>
      <dgm:spPr/>
    </dgm:pt>
    <dgm:pt modelId="{E984D5AE-D4B4-456D-8C2A-AD9431C82DF6}" type="pres">
      <dgm:prSet presAssocID="{940C83EF-B9CB-4F60-8A44-E37B70CA3970}" presName="visible" presStyleLbl="node1" presStyleIdx="0" presStyleCnt="7" custLinFactNeighborX="-15867" custLinFactNeighborY="-11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l-GR"/>
        </a:p>
      </dgm:t>
    </dgm:pt>
    <dgm:pt modelId="{FF783D32-D939-461E-8AC7-CB8D0B5B60AF}" type="pres">
      <dgm:prSet presAssocID="{160A1F95-3DD7-4912-86B7-91F8077C4E94}" presName="Name25" presStyleLbl="parChTrans1D1" presStyleIdx="0" presStyleCnt="6"/>
      <dgm:spPr/>
      <dgm:t>
        <a:bodyPr/>
        <a:lstStyle/>
        <a:p>
          <a:endParaRPr lang="el-GR"/>
        </a:p>
      </dgm:t>
    </dgm:pt>
    <dgm:pt modelId="{4F986F29-4F9F-4223-AF6D-DDFA657A64D8}" type="pres">
      <dgm:prSet presAssocID="{5CC92376-2E2C-4510-8D19-2972D03B2E34}" presName="node" presStyleCnt="0"/>
      <dgm:spPr/>
    </dgm:pt>
    <dgm:pt modelId="{8411489D-A5B6-4728-A22C-9C1871B2FA0E}" type="pres">
      <dgm:prSet presAssocID="{5CC92376-2E2C-4510-8D19-2972D03B2E34}" presName="parentNode" presStyleLbl="node1" presStyleIdx="1" presStyleCnt="7" custScaleX="161640" custScaleY="155723" custLinFactX="-723" custLinFactNeighborX="-100000" custLinFactNeighborY="2753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F5D6DA2-4092-4D82-AC19-BCEE97EB361D}" type="pres">
      <dgm:prSet presAssocID="{5CC92376-2E2C-4510-8D19-2972D03B2E34}" presName="childNode" presStyleLbl="revTx" presStyleIdx="0" presStyleCnt="4">
        <dgm:presLayoutVars>
          <dgm:bulletEnabled val="1"/>
        </dgm:presLayoutVars>
      </dgm:prSet>
      <dgm:spPr/>
    </dgm:pt>
    <dgm:pt modelId="{69F93411-687B-4607-A53C-F2AEB5DCCF5C}" type="pres">
      <dgm:prSet presAssocID="{6B05A343-204A-49AA-B155-D1EA0BB898C8}" presName="Name25" presStyleLbl="parChTrans1D1" presStyleIdx="1" presStyleCnt="6"/>
      <dgm:spPr/>
      <dgm:t>
        <a:bodyPr/>
        <a:lstStyle/>
        <a:p>
          <a:endParaRPr lang="el-GR"/>
        </a:p>
      </dgm:t>
    </dgm:pt>
    <dgm:pt modelId="{3C8AB938-1278-44C6-A395-ABBA51CBEAF7}" type="pres">
      <dgm:prSet presAssocID="{8B978FDF-5B14-40EB-AE80-CBDF8F7B3287}" presName="node" presStyleCnt="0"/>
      <dgm:spPr/>
    </dgm:pt>
    <dgm:pt modelId="{7C7838C0-E617-4885-ADE8-9A6E31DCCFDB}" type="pres">
      <dgm:prSet presAssocID="{8B978FDF-5B14-40EB-AE80-CBDF8F7B3287}" presName="parentNode" presStyleLbl="node1" presStyleIdx="2" presStyleCnt="7" custScaleX="161640" custScaleY="155723" custLinFactNeighborX="1669" custLinFactNeighborY="-7508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BD2BF3-D88B-4A06-9792-488657F135AE}" type="pres">
      <dgm:prSet presAssocID="{8B978FDF-5B14-40EB-AE80-CBDF8F7B3287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FB648D-FDD6-446A-9D96-AE795F3495E1}" type="pres">
      <dgm:prSet presAssocID="{72FF7E82-C46C-400D-BA33-AE1DE408A640}" presName="Name25" presStyleLbl="parChTrans1D1" presStyleIdx="2" presStyleCnt="6"/>
      <dgm:spPr/>
      <dgm:t>
        <a:bodyPr/>
        <a:lstStyle/>
        <a:p>
          <a:endParaRPr lang="el-GR"/>
        </a:p>
      </dgm:t>
    </dgm:pt>
    <dgm:pt modelId="{21F36974-1FF2-4340-AB4D-038C3746ED18}" type="pres">
      <dgm:prSet presAssocID="{75CF8F40-DAF1-4370-BC36-D98297D06A7C}" presName="node" presStyleCnt="0"/>
      <dgm:spPr/>
    </dgm:pt>
    <dgm:pt modelId="{ECB3F208-E26B-4C8C-ADDD-D46BFC440566}" type="pres">
      <dgm:prSet presAssocID="{75CF8F40-DAF1-4370-BC36-D98297D06A7C}" presName="parentNode" presStyleLbl="node1" presStyleIdx="3" presStyleCnt="7" custScaleX="161640" custScaleY="155723" custLinFactX="33970" custLinFactY="-14006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E856B45-3475-4600-A653-25A5C75643CB}" type="pres">
      <dgm:prSet presAssocID="{75CF8F40-DAF1-4370-BC36-D98297D06A7C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8247AF8-9CA5-4127-805A-F5D3DF493068}" type="pres">
      <dgm:prSet presAssocID="{8FD43DDE-BD08-4B01-93FB-3C83BE87CE39}" presName="Name25" presStyleLbl="parChTrans1D1" presStyleIdx="3" presStyleCnt="6"/>
      <dgm:spPr/>
      <dgm:t>
        <a:bodyPr/>
        <a:lstStyle/>
        <a:p>
          <a:endParaRPr lang="el-GR"/>
        </a:p>
      </dgm:t>
    </dgm:pt>
    <dgm:pt modelId="{2A9FE329-F5AF-4C47-8CAA-D127E41FB91A}" type="pres">
      <dgm:prSet presAssocID="{01AAB3E7-9F88-4FFF-A653-A4DC9BC8DC14}" presName="node" presStyleCnt="0"/>
      <dgm:spPr/>
    </dgm:pt>
    <dgm:pt modelId="{1E2C06A1-FB46-41E4-92DA-D53B14C1A718}" type="pres">
      <dgm:prSet presAssocID="{01AAB3E7-9F88-4FFF-A653-A4DC9BC8DC14}" presName="parentNode" presStyleLbl="node1" presStyleIdx="4" presStyleCnt="7" custScaleX="161640" custScaleY="155723" custLinFactX="67241" custLinFactNeighborX="100000" custLinFactNeighborY="-8477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1986F0-0517-4C1C-AAFF-10AA6ACB3923}" type="pres">
      <dgm:prSet presAssocID="{01AAB3E7-9F88-4FFF-A653-A4DC9BC8DC14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F793DCD-B616-4EC8-9FDC-83990A683232}" type="pres">
      <dgm:prSet presAssocID="{FCBC18C4-4534-4FD6-9D19-E9A500982580}" presName="Name25" presStyleLbl="parChTrans1D1" presStyleIdx="4" presStyleCnt="6"/>
      <dgm:spPr/>
      <dgm:t>
        <a:bodyPr/>
        <a:lstStyle/>
        <a:p>
          <a:endParaRPr lang="el-GR"/>
        </a:p>
      </dgm:t>
    </dgm:pt>
    <dgm:pt modelId="{BE2BE730-9401-4030-BC07-46C000976C9E}" type="pres">
      <dgm:prSet presAssocID="{7A76DBF9-0AFD-4B2E-BFF2-E409E11EACCA}" presName="node" presStyleCnt="0"/>
      <dgm:spPr/>
    </dgm:pt>
    <dgm:pt modelId="{89EE6E54-EFB8-4914-856D-9CCD441E3B64}" type="pres">
      <dgm:prSet presAssocID="{7A76DBF9-0AFD-4B2E-BFF2-E409E11EACCA}" presName="parentNode" presStyleLbl="node1" presStyleIdx="5" presStyleCnt="7" custScaleX="161640" custScaleY="155723" custLinFactX="26437" custLinFactNeighborX="100000" custLinFactNeighborY="-4051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E32A79-3F6B-467F-B8E0-6415831EB0E0}" type="pres">
      <dgm:prSet presAssocID="{7A76DBF9-0AFD-4B2E-BFF2-E409E11EACCA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D5C7CD5-DD02-481D-BB6B-51687F9267CE}" type="pres">
      <dgm:prSet presAssocID="{761770F7-3BA1-4C1E-BF34-7627E6FA71BB}" presName="Name25" presStyleLbl="parChTrans1D1" presStyleIdx="5" presStyleCnt="6"/>
      <dgm:spPr/>
      <dgm:t>
        <a:bodyPr/>
        <a:lstStyle/>
        <a:p>
          <a:endParaRPr lang="el-GR"/>
        </a:p>
      </dgm:t>
    </dgm:pt>
    <dgm:pt modelId="{EE3B8514-EBE1-4471-B0B6-61CE570B5A53}" type="pres">
      <dgm:prSet presAssocID="{7FC4F4E3-FE55-47E2-9F64-757863DAED61}" presName="node" presStyleCnt="0"/>
      <dgm:spPr/>
    </dgm:pt>
    <dgm:pt modelId="{B2302B3F-3B75-433A-979E-AF826CB909A1}" type="pres">
      <dgm:prSet presAssocID="{7FC4F4E3-FE55-47E2-9F64-757863DAED61}" presName="parentNode" presStyleLbl="node1" presStyleIdx="6" presStyleCnt="7" custScaleX="161640" custScaleY="155723" custLinFactNeighborX="-34180" custLinFactNeighborY="-2877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518045-FA3A-4A92-B902-C6041E7B47E3}" type="pres">
      <dgm:prSet presAssocID="{7FC4F4E3-FE55-47E2-9F64-757863DAED61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B6CC058-D707-46CC-AC27-137ED1332EE1}" type="presOf" srcId="{75CF8F40-DAF1-4370-BC36-D98297D06A7C}" destId="{ECB3F208-E26B-4C8C-ADDD-D46BFC440566}" srcOrd="0" destOrd="0" presId="urn:microsoft.com/office/officeart/2005/8/layout/radial2"/>
    <dgm:cxn modelId="{A6D134E8-445B-4FF0-9EB6-4AEF07D67F2B}" type="presOf" srcId="{8FD43DDE-BD08-4B01-93FB-3C83BE87CE39}" destId="{38247AF8-9CA5-4127-805A-F5D3DF493068}" srcOrd="0" destOrd="0" presId="urn:microsoft.com/office/officeart/2005/8/layout/radial2"/>
    <dgm:cxn modelId="{A6002E26-B7FF-427E-8B8D-1E219A2249F1}" srcId="{7FC4F4E3-FE55-47E2-9F64-757863DAED61}" destId="{DCF7D049-A3D6-4EC4-BC73-FD69A3AD00D3}" srcOrd="0" destOrd="0" parTransId="{4EB021DB-6FE1-4788-A61F-9ECE20DD27D8}" sibTransId="{457CB129-38AB-4237-AEA9-4DBC6AC25045}"/>
    <dgm:cxn modelId="{E033BAA3-C4AA-45BC-9E15-D0F513C4600E}" type="presOf" srcId="{6B05A343-204A-49AA-B155-D1EA0BB898C8}" destId="{69F93411-687B-4607-A53C-F2AEB5DCCF5C}" srcOrd="0" destOrd="0" presId="urn:microsoft.com/office/officeart/2005/8/layout/radial2"/>
    <dgm:cxn modelId="{5248A0B1-C97A-4F20-B661-C1DE7A621509}" type="presOf" srcId="{160A1F95-3DD7-4912-86B7-91F8077C4E94}" destId="{FF783D32-D939-461E-8AC7-CB8D0B5B60AF}" srcOrd="0" destOrd="0" presId="urn:microsoft.com/office/officeart/2005/8/layout/radial2"/>
    <dgm:cxn modelId="{CB91D11A-D20F-4C2E-AC4C-7EDF72AAD012}" srcId="{7A76DBF9-0AFD-4B2E-BFF2-E409E11EACCA}" destId="{3DBA6236-8431-4716-842C-D089CB21D807}" srcOrd="0" destOrd="0" parTransId="{021E0786-DB48-49A2-AC68-79BCD8214F2D}" sibTransId="{951D5BD3-72C2-4D53-ACBF-D367609603B6}"/>
    <dgm:cxn modelId="{F91638BC-9879-40C2-9A2E-F1FCE054A3F1}" type="presOf" srcId="{01AAB3E7-9F88-4FFF-A653-A4DC9BC8DC14}" destId="{1E2C06A1-FB46-41E4-92DA-D53B14C1A718}" srcOrd="0" destOrd="0" presId="urn:microsoft.com/office/officeart/2005/8/layout/radial2"/>
    <dgm:cxn modelId="{D6D86369-4CA8-4503-99BF-CB2D52C1BCE0}" type="presOf" srcId="{72FF7E82-C46C-400D-BA33-AE1DE408A640}" destId="{85FB648D-FDD6-446A-9D96-AE795F3495E1}" srcOrd="0" destOrd="0" presId="urn:microsoft.com/office/officeart/2005/8/layout/radial2"/>
    <dgm:cxn modelId="{C787B01D-900B-43B8-A206-4DD807DA698B}" type="presOf" srcId="{D51EC624-849D-466B-B03B-60814892AE23}" destId="{08518045-FA3A-4A92-B902-C6041E7B47E3}" srcOrd="0" destOrd="1" presId="urn:microsoft.com/office/officeart/2005/8/layout/radial2"/>
    <dgm:cxn modelId="{E294172D-E3B5-4863-9126-52AADCA2E8AF}" srcId="{7FC4F4E3-FE55-47E2-9F64-757863DAED61}" destId="{D51EC624-849D-466B-B03B-60814892AE23}" srcOrd="1" destOrd="0" parTransId="{DCEBED48-9E31-43EA-BA00-362E8DCB4B7E}" sibTransId="{9212CC47-F42C-412F-88AC-52E1B4170615}"/>
    <dgm:cxn modelId="{03A9748A-BB70-4B42-9334-8F6647D8833E}" type="presOf" srcId="{8B978FDF-5B14-40EB-AE80-CBDF8F7B3287}" destId="{7C7838C0-E617-4885-ADE8-9A6E31DCCFDB}" srcOrd="0" destOrd="0" presId="urn:microsoft.com/office/officeart/2005/8/layout/radial2"/>
    <dgm:cxn modelId="{D2144B5D-9B37-468F-B36A-3E8B09EDBF24}" type="presOf" srcId="{BC62F785-242E-43B3-93FA-F0E9293CFA0A}" destId="{1E856B45-3475-4600-A653-25A5C75643CB}" srcOrd="0" destOrd="0" presId="urn:microsoft.com/office/officeart/2005/8/layout/radial2"/>
    <dgm:cxn modelId="{73EB456F-DBBA-4BCB-AB69-D787AFD17BC6}" type="presOf" srcId="{7FC4F4E3-FE55-47E2-9F64-757863DAED61}" destId="{B2302B3F-3B75-433A-979E-AF826CB909A1}" srcOrd="0" destOrd="0" presId="urn:microsoft.com/office/officeart/2005/8/layout/radial2"/>
    <dgm:cxn modelId="{F1B435E8-A62B-45AC-A4D5-063CE162F75F}" srcId="{75CF8F40-DAF1-4370-BC36-D98297D06A7C}" destId="{EC190B2F-8DFE-4A0E-8B10-B9F36F4A5A95}" srcOrd="1" destOrd="0" parTransId="{1B2E760D-9B6C-4338-8B57-1FE9F98798C8}" sibTransId="{35B3E687-B78B-4F69-93D2-A39D568516AD}"/>
    <dgm:cxn modelId="{B45B7660-928F-4001-B697-63F9A42A014F}" srcId="{940C83EF-B9CB-4F60-8A44-E37B70CA3970}" destId="{7FC4F4E3-FE55-47E2-9F64-757863DAED61}" srcOrd="5" destOrd="0" parTransId="{761770F7-3BA1-4C1E-BF34-7627E6FA71BB}" sibTransId="{6153DBE3-1AA6-447D-AA8F-7A8350803258}"/>
    <dgm:cxn modelId="{1E51DB52-4933-49D9-8FD9-B6FBE844982F}" srcId="{940C83EF-B9CB-4F60-8A44-E37B70CA3970}" destId="{8B978FDF-5B14-40EB-AE80-CBDF8F7B3287}" srcOrd="1" destOrd="0" parTransId="{6B05A343-204A-49AA-B155-D1EA0BB898C8}" sibTransId="{9ECCEA69-3117-4B13-A101-8EDF6778074E}"/>
    <dgm:cxn modelId="{9353CC14-194A-4D17-A35F-E6F58077EB7A}" type="presOf" srcId="{5CC92376-2E2C-4510-8D19-2972D03B2E34}" destId="{8411489D-A5B6-4728-A22C-9C1871B2FA0E}" srcOrd="0" destOrd="0" presId="urn:microsoft.com/office/officeart/2005/8/layout/radial2"/>
    <dgm:cxn modelId="{7093432E-5D09-44DD-B9D2-85E4EE854F08}" srcId="{940C83EF-B9CB-4F60-8A44-E37B70CA3970}" destId="{75CF8F40-DAF1-4370-BC36-D98297D06A7C}" srcOrd="2" destOrd="0" parTransId="{72FF7E82-C46C-400D-BA33-AE1DE408A640}" sibTransId="{F22B53CC-6151-4F33-B681-488C9A2F074B}"/>
    <dgm:cxn modelId="{F3B1D9D1-2D92-46DD-BE84-9FD26C90C63F}" type="presOf" srcId="{7A76DBF9-0AFD-4B2E-BFF2-E409E11EACCA}" destId="{89EE6E54-EFB8-4914-856D-9CCD441E3B64}" srcOrd="0" destOrd="0" presId="urn:microsoft.com/office/officeart/2005/8/layout/radial2"/>
    <dgm:cxn modelId="{5B3F6ABD-E5C1-4B1B-B2C4-04448E5786F1}" type="presOf" srcId="{FCBC18C4-4534-4FD6-9D19-E9A500982580}" destId="{3F793DCD-B616-4EC8-9FDC-83990A683232}" srcOrd="0" destOrd="0" presId="urn:microsoft.com/office/officeart/2005/8/layout/radial2"/>
    <dgm:cxn modelId="{265BEF05-3D96-4903-BD67-DABE550656AD}" type="presOf" srcId="{419B524C-D152-4E4C-B85B-B162AAF4B9F8}" destId="{481986F0-0517-4C1C-AAFF-10AA6ACB3923}" srcOrd="0" destOrd="0" presId="urn:microsoft.com/office/officeart/2005/8/layout/radial2"/>
    <dgm:cxn modelId="{8449B40F-AC36-4BAA-A656-E30D33B952A8}" srcId="{01AAB3E7-9F88-4FFF-A653-A4DC9BC8DC14}" destId="{419B524C-D152-4E4C-B85B-B162AAF4B9F8}" srcOrd="0" destOrd="0" parTransId="{0DEB057C-D29C-48E3-BD1D-D93E3D63B7DB}" sibTransId="{9512707F-B53C-4928-9FAF-1149CAF0DC94}"/>
    <dgm:cxn modelId="{FC86A42D-0AA7-4EC8-95CD-2E826150C73F}" srcId="{940C83EF-B9CB-4F60-8A44-E37B70CA3970}" destId="{01AAB3E7-9F88-4FFF-A653-A4DC9BC8DC14}" srcOrd="3" destOrd="0" parTransId="{8FD43DDE-BD08-4B01-93FB-3C83BE87CE39}" sibTransId="{C5E28766-8C17-45CB-A7FB-588D408169E9}"/>
    <dgm:cxn modelId="{8EB583B3-7410-40B5-88D1-EF3F60CA417A}" type="presOf" srcId="{01914F3A-2B7F-4919-8C90-F8A4E0FD71B3}" destId="{481986F0-0517-4C1C-AAFF-10AA6ACB3923}" srcOrd="0" destOrd="1" presId="urn:microsoft.com/office/officeart/2005/8/layout/radial2"/>
    <dgm:cxn modelId="{AAF4F00B-5967-4A2F-B433-674B8C96C385}" srcId="{01AAB3E7-9F88-4FFF-A653-A4DC9BC8DC14}" destId="{01914F3A-2B7F-4919-8C90-F8A4E0FD71B3}" srcOrd="1" destOrd="0" parTransId="{1FBF74C4-B610-4D07-B6EE-DBE7FB92E02A}" sibTransId="{D46C9D1E-19E9-40C2-B38B-7CD609B7D051}"/>
    <dgm:cxn modelId="{8241E0E4-E53A-465A-869F-2F20F19BA895}" type="presOf" srcId="{3DBA6236-8431-4716-842C-D089CB21D807}" destId="{08E32A79-3F6B-467F-B8E0-6415831EB0E0}" srcOrd="0" destOrd="0" presId="urn:microsoft.com/office/officeart/2005/8/layout/radial2"/>
    <dgm:cxn modelId="{A1350058-84CA-4689-8837-B1AB184870E8}" srcId="{75CF8F40-DAF1-4370-BC36-D98297D06A7C}" destId="{BC62F785-242E-43B3-93FA-F0E9293CFA0A}" srcOrd="0" destOrd="0" parTransId="{405BFA44-4485-4B30-8455-6A8BBECC0A62}" sibTransId="{ED167D61-150C-46D4-9640-34AD3566DA84}"/>
    <dgm:cxn modelId="{8952594A-523E-4F67-9196-CEC00DB837FD}" srcId="{940C83EF-B9CB-4F60-8A44-E37B70CA3970}" destId="{5CC92376-2E2C-4510-8D19-2972D03B2E34}" srcOrd="0" destOrd="0" parTransId="{160A1F95-3DD7-4912-86B7-91F8077C4E94}" sibTransId="{6CB72C5A-0854-4059-A207-27E9397B2C73}"/>
    <dgm:cxn modelId="{A611C5F8-295C-4B08-8667-287409AD8BEC}" type="presOf" srcId="{761770F7-3BA1-4C1E-BF34-7627E6FA71BB}" destId="{2D5C7CD5-DD02-481D-BB6B-51687F9267CE}" srcOrd="0" destOrd="0" presId="urn:microsoft.com/office/officeart/2005/8/layout/radial2"/>
    <dgm:cxn modelId="{3511C157-9EEC-4C6E-AA0D-348C039D72B7}" type="presOf" srcId="{78D02059-6A8D-4C6A-B085-08A4A7274FE9}" destId="{08E32A79-3F6B-467F-B8E0-6415831EB0E0}" srcOrd="0" destOrd="1" presId="urn:microsoft.com/office/officeart/2005/8/layout/radial2"/>
    <dgm:cxn modelId="{F5392B22-7813-4962-A3C8-D72873885F6E}" srcId="{940C83EF-B9CB-4F60-8A44-E37B70CA3970}" destId="{7A76DBF9-0AFD-4B2E-BFF2-E409E11EACCA}" srcOrd="4" destOrd="0" parTransId="{FCBC18C4-4534-4FD6-9D19-E9A500982580}" sibTransId="{98B97584-BAD0-4F39-87A6-717DF63ABB2F}"/>
    <dgm:cxn modelId="{A4496CBA-0B43-4995-85F7-74121AC350DF}" type="presOf" srcId="{DCF7D049-A3D6-4EC4-BC73-FD69A3AD00D3}" destId="{08518045-FA3A-4A92-B902-C6041E7B47E3}" srcOrd="0" destOrd="0" presId="urn:microsoft.com/office/officeart/2005/8/layout/radial2"/>
    <dgm:cxn modelId="{10573483-2B0A-4A81-B07A-7B293607AEA0}" type="presOf" srcId="{940C83EF-B9CB-4F60-8A44-E37B70CA3970}" destId="{4F0453A7-3A7A-4E0C-B7C2-4E56AFA91287}" srcOrd="0" destOrd="0" presId="urn:microsoft.com/office/officeart/2005/8/layout/radial2"/>
    <dgm:cxn modelId="{07D0E895-3920-4BCD-A868-00DA74055F12}" srcId="{7A76DBF9-0AFD-4B2E-BFF2-E409E11EACCA}" destId="{78D02059-6A8D-4C6A-B085-08A4A7274FE9}" srcOrd="1" destOrd="0" parTransId="{68D8A9AE-6E57-4753-877D-8E80EE452341}" sibTransId="{CD7575C8-F9E7-4044-8A5F-E7710BC15220}"/>
    <dgm:cxn modelId="{E03327FF-076D-4952-BE98-319F345D2747}" type="presOf" srcId="{EC190B2F-8DFE-4A0E-8B10-B9F36F4A5A95}" destId="{1E856B45-3475-4600-A653-25A5C75643CB}" srcOrd="0" destOrd="1" presId="urn:microsoft.com/office/officeart/2005/8/layout/radial2"/>
    <dgm:cxn modelId="{B5656B9F-8892-4126-81B4-789BD6322F97}" type="presParOf" srcId="{4F0453A7-3A7A-4E0C-B7C2-4E56AFA91287}" destId="{5B5E9EBD-54C9-4887-B211-2DDEAD6ABDFA}" srcOrd="0" destOrd="0" presId="urn:microsoft.com/office/officeart/2005/8/layout/radial2"/>
    <dgm:cxn modelId="{9A473811-FE37-4517-A0D3-4215A0F663D8}" type="presParOf" srcId="{5B5E9EBD-54C9-4887-B211-2DDEAD6ABDFA}" destId="{0C501A3C-9CE3-4E55-8AB5-8495C3738F03}" srcOrd="0" destOrd="0" presId="urn:microsoft.com/office/officeart/2005/8/layout/radial2"/>
    <dgm:cxn modelId="{DE9388B5-3538-488E-9EAB-1CDEF0642C33}" type="presParOf" srcId="{0C501A3C-9CE3-4E55-8AB5-8495C3738F03}" destId="{8CCD2990-7B92-4609-8E5F-3D3FDF025C2D}" srcOrd="0" destOrd="0" presId="urn:microsoft.com/office/officeart/2005/8/layout/radial2"/>
    <dgm:cxn modelId="{5AB687EC-CF50-410E-A82B-0EB186B4F533}" type="presParOf" srcId="{0C501A3C-9CE3-4E55-8AB5-8495C3738F03}" destId="{E984D5AE-D4B4-456D-8C2A-AD9431C82DF6}" srcOrd="1" destOrd="0" presId="urn:microsoft.com/office/officeart/2005/8/layout/radial2"/>
    <dgm:cxn modelId="{7288087E-0D5D-48EA-B547-C5B92802011A}" type="presParOf" srcId="{5B5E9EBD-54C9-4887-B211-2DDEAD6ABDFA}" destId="{FF783D32-D939-461E-8AC7-CB8D0B5B60AF}" srcOrd="1" destOrd="0" presId="urn:microsoft.com/office/officeart/2005/8/layout/radial2"/>
    <dgm:cxn modelId="{031BEC89-72E0-4791-AB75-086375BB6B6D}" type="presParOf" srcId="{5B5E9EBD-54C9-4887-B211-2DDEAD6ABDFA}" destId="{4F986F29-4F9F-4223-AF6D-DDFA657A64D8}" srcOrd="2" destOrd="0" presId="urn:microsoft.com/office/officeart/2005/8/layout/radial2"/>
    <dgm:cxn modelId="{36707621-6FDA-416D-9B71-CD5DB6A594D3}" type="presParOf" srcId="{4F986F29-4F9F-4223-AF6D-DDFA657A64D8}" destId="{8411489D-A5B6-4728-A22C-9C1871B2FA0E}" srcOrd="0" destOrd="0" presId="urn:microsoft.com/office/officeart/2005/8/layout/radial2"/>
    <dgm:cxn modelId="{44535E3E-7419-41AD-B3B8-9B9A017D5021}" type="presParOf" srcId="{4F986F29-4F9F-4223-AF6D-DDFA657A64D8}" destId="{3F5D6DA2-4092-4D82-AC19-BCEE97EB361D}" srcOrd="1" destOrd="0" presId="urn:microsoft.com/office/officeart/2005/8/layout/radial2"/>
    <dgm:cxn modelId="{4D825E15-BA2C-4DD9-B03A-4EE708329476}" type="presParOf" srcId="{5B5E9EBD-54C9-4887-B211-2DDEAD6ABDFA}" destId="{69F93411-687B-4607-A53C-F2AEB5DCCF5C}" srcOrd="3" destOrd="0" presId="urn:microsoft.com/office/officeart/2005/8/layout/radial2"/>
    <dgm:cxn modelId="{DDDF9E39-E735-403F-B5D4-DB3D503F1B95}" type="presParOf" srcId="{5B5E9EBD-54C9-4887-B211-2DDEAD6ABDFA}" destId="{3C8AB938-1278-44C6-A395-ABBA51CBEAF7}" srcOrd="4" destOrd="0" presId="urn:microsoft.com/office/officeart/2005/8/layout/radial2"/>
    <dgm:cxn modelId="{808B2B53-8C7C-47E3-884F-D6F8721490F1}" type="presParOf" srcId="{3C8AB938-1278-44C6-A395-ABBA51CBEAF7}" destId="{7C7838C0-E617-4885-ADE8-9A6E31DCCFDB}" srcOrd="0" destOrd="0" presId="urn:microsoft.com/office/officeart/2005/8/layout/radial2"/>
    <dgm:cxn modelId="{B72D5A62-821B-4118-89D4-C3CACA01BB9C}" type="presParOf" srcId="{3C8AB938-1278-44C6-A395-ABBA51CBEAF7}" destId="{55BD2BF3-D88B-4A06-9792-488657F135AE}" srcOrd="1" destOrd="0" presId="urn:microsoft.com/office/officeart/2005/8/layout/radial2"/>
    <dgm:cxn modelId="{E053E773-7CF7-4DCB-87F9-33DB5972B012}" type="presParOf" srcId="{5B5E9EBD-54C9-4887-B211-2DDEAD6ABDFA}" destId="{85FB648D-FDD6-446A-9D96-AE795F3495E1}" srcOrd="5" destOrd="0" presId="urn:microsoft.com/office/officeart/2005/8/layout/radial2"/>
    <dgm:cxn modelId="{174A4286-7643-485A-AF04-76A07195D0E5}" type="presParOf" srcId="{5B5E9EBD-54C9-4887-B211-2DDEAD6ABDFA}" destId="{21F36974-1FF2-4340-AB4D-038C3746ED18}" srcOrd="6" destOrd="0" presId="urn:microsoft.com/office/officeart/2005/8/layout/radial2"/>
    <dgm:cxn modelId="{19CD89F2-72CE-4E63-9920-1DC4FB9A71B4}" type="presParOf" srcId="{21F36974-1FF2-4340-AB4D-038C3746ED18}" destId="{ECB3F208-E26B-4C8C-ADDD-D46BFC440566}" srcOrd="0" destOrd="0" presId="urn:microsoft.com/office/officeart/2005/8/layout/radial2"/>
    <dgm:cxn modelId="{283E6D9B-F249-4231-8785-7920D274DFCD}" type="presParOf" srcId="{21F36974-1FF2-4340-AB4D-038C3746ED18}" destId="{1E856B45-3475-4600-A653-25A5C75643CB}" srcOrd="1" destOrd="0" presId="urn:microsoft.com/office/officeart/2005/8/layout/radial2"/>
    <dgm:cxn modelId="{040D3BE3-BC21-482D-827E-366C6E911B0F}" type="presParOf" srcId="{5B5E9EBD-54C9-4887-B211-2DDEAD6ABDFA}" destId="{38247AF8-9CA5-4127-805A-F5D3DF493068}" srcOrd="7" destOrd="0" presId="urn:microsoft.com/office/officeart/2005/8/layout/radial2"/>
    <dgm:cxn modelId="{A4D06088-BFF0-4907-884A-741D8D5AB2E7}" type="presParOf" srcId="{5B5E9EBD-54C9-4887-B211-2DDEAD6ABDFA}" destId="{2A9FE329-F5AF-4C47-8CAA-D127E41FB91A}" srcOrd="8" destOrd="0" presId="urn:microsoft.com/office/officeart/2005/8/layout/radial2"/>
    <dgm:cxn modelId="{AFA9A959-5DE4-458A-B0C3-5E73993ED12B}" type="presParOf" srcId="{2A9FE329-F5AF-4C47-8CAA-D127E41FB91A}" destId="{1E2C06A1-FB46-41E4-92DA-D53B14C1A718}" srcOrd="0" destOrd="0" presId="urn:microsoft.com/office/officeart/2005/8/layout/radial2"/>
    <dgm:cxn modelId="{62D4F906-3BC6-4892-8D87-A32937C7332B}" type="presParOf" srcId="{2A9FE329-F5AF-4C47-8CAA-D127E41FB91A}" destId="{481986F0-0517-4C1C-AAFF-10AA6ACB3923}" srcOrd="1" destOrd="0" presId="urn:microsoft.com/office/officeart/2005/8/layout/radial2"/>
    <dgm:cxn modelId="{89E304C3-9573-472E-8732-49EE6073B36E}" type="presParOf" srcId="{5B5E9EBD-54C9-4887-B211-2DDEAD6ABDFA}" destId="{3F793DCD-B616-4EC8-9FDC-83990A683232}" srcOrd="9" destOrd="0" presId="urn:microsoft.com/office/officeart/2005/8/layout/radial2"/>
    <dgm:cxn modelId="{E3ADF57C-7542-4A06-8706-FBDB50AC8F42}" type="presParOf" srcId="{5B5E9EBD-54C9-4887-B211-2DDEAD6ABDFA}" destId="{BE2BE730-9401-4030-BC07-46C000976C9E}" srcOrd="10" destOrd="0" presId="urn:microsoft.com/office/officeart/2005/8/layout/radial2"/>
    <dgm:cxn modelId="{9FDC8BE7-8976-469C-8162-8AE49D64E68E}" type="presParOf" srcId="{BE2BE730-9401-4030-BC07-46C000976C9E}" destId="{89EE6E54-EFB8-4914-856D-9CCD441E3B64}" srcOrd="0" destOrd="0" presId="urn:microsoft.com/office/officeart/2005/8/layout/radial2"/>
    <dgm:cxn modelId="{6DC87524-31AA-4173-8B11-A69BEF9CA0AB}" type="presParOf" srcId="{BE2BE730-9401-4030-BC07-46C000976C9E}" destId="{08E32A79-3F6B-467F-B8E0-6415831EB0E0}" srcOrd="1" destOrd="0" presId="urn:microsoft.com/office/officeart/2005/8/layout/radial2"/>
    <dgm:cxn modelId="{6A00118F-6F36-4861-9ABC-9234E8C1B418}" type="presParOf" srcId="{5B5E9EBD-54C9-4887-B211-2DDEAD6ABDFA}" destId="{2D5C7CD5-DD02-481D-BB6B-51687F9267CE}" srcOrd="11" destOrd="0" presId="urn:microsoft.com/office/officeart/2005/8/layout/radial2"/>
    <dgm:cxn modelId="{78781CD4-5897-4E57-8592-50CFF6A42348}" type="presParOf" srcId="{5B5E9EBD-54C9-4887-B211-2DDEAD6ABDFA}" destId="{EE3B8514-EBE1-4471-B0B6-61CE570B5A53}" srcOrd="12" destOrd="0" presId="urn:microsoft.com/office/officeart/2005/8/layout/radial2"/>
    <dgm:cxn modelId="{725EB1CD-77E0-4D50-A100-CED6D281FC5B}" type="presParOf" srcId="{EE3B8514-EBE1-4471-B0B6-61CE570B5A53}" destId="{B2302B3F-3B75-433A-979E-AF826CB909A1}" srcOrd="0" destOrd="0" presId="urn:microsoft.com/office/officeart/2005/8/layout/radial2"/>
    <dgm:cxn modelId="{008C7A9B-1116-4AA4-AF13-EDFCDBC16FFB}" type="presParOf" srcId="{EE3B8514-EBE1-4471-B0B6-61CE570B5A53}" destId="{08518045-FA3A-4A92-B902-C6041E7B47E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B74751-FA57-40AF-B729-7755589C0055}" type="doc">
      <dgm:prSet loTypeId="urn:microsoft.com/office/officeart/2005/8/layout/target3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C96AFF0-EC3A-48F5-A7B0-39548ED0AFC1}">
      <dgm:prSet phldrT="[Text]"/>
      <dgm:spPr/>
      <dgm:t>
        <a:bodyPr/>
        <a:lstStyle/>
        <a:p>
          <a:r>
            <a:rPr lang="el-GR" dirty="0" smtClean="0"/>
            <a:t>Ελαιογραφία</a:t>
          </a:r>
          <a:endParaRPr lang="el-GR" dirty="0"/>
        </a:p>
      </dgm:t>
    </dgm:pt>
    <dgm:pt modelId="{7FC399D5-A6FC-426A-8DDA-15A29820E67F}" type="parTrans" cxnId="{82EAA13D-CFF5-47DB-B0BA-6BB3D5F774DF}">
      <dgm:prSet/>
      <dgm:spPr/>
      <dgm:t>
        <a:bodyPr/>
        <a:lstStyle/>
        <a:p>
          <a:endParaRPr lang="el-GR"/>
        </a:p>
      </dgm:t>
    </dgm:pt>
    <dgm:pt modelId="{B0953E3C-0D2F-4D3D-B2CD-B7674D091F63}" type="sibTrans" cxnId="{82EAA13D-CFF5-47DB-B0BA-6BB3D5F774DF}">
      <dgm:prSet/>
      <dgm:spPr/>
      <dgm:t>
        <a:bodyPr/>
        <a:lstStyle/>
        <a:p>
          <a:endParaRPr lang="el-GR"/>
        </a:p>
      </dgm:t>
    </dgm:pt>
    <dgm:pt modelId="{CC6F0050-1934-44F8-B752-522CDD2DA1D2}">
      <dgm:prSet phldrT="[Text]"/>
      <dgm:spPr/>
      <dgm:t>
        <a:bodyPr/>
        <a:lstStyle/>
        <a:p>
          <a:r>
            <a:rPr lang="el-GR" dirty="0" smtClean="0"/>
            <a:t>Σελ. 3</a:t>
          </a:r>
          <a:endParaRPr lang="el-GR" dirty="0"/>
        </a:p>
      </dgm:t>
    </dgm:pt>
    <dgm:pt modelId="{1493B3FA-1200-4BFC-B6D9-62896328058C}" type="parTrans" cxnId="{3202B345-065B-4747-9057-0BB6957BAEE2}">
      <dgm:prSet/>
      <dgm:spPr/>
      <dgm:t>
        <a:bodyPr/>
        <a:lstStyle/>
        <a:p>
          <a:endParaRPr lang="el-GR"/>
        </a:p>
      </dgm:t>
    </dgm:pt>
    <dgm:pt modelId="{DFC293CC-5EE5-4743-9722-8774C295650A}" type="sibTrans" cxnId="{3202B345-065B-4747-9057-0BB6957BAEE2}">
      <dgm:prSet/>
      <dgm:spPr/>
      <dgm:t>
        <a:bodyPr/>
        <a:lstStyle/>
        <a:p>
          <a:endParaRPr lang="el-GR"/>
        </a:p>
      </dgm:t>
    </dgm:pt>
    <dgm:pt modelId="{BF2C01DB-9250-4F60-8363-A7AB6981C75D}">
      <dgm:prSet phldrT="[Text]"/>
      <dgm:spPr/>
      <dgm:t>
        <a:bodyPr/>
        <a:lstStyle/>
        <a:p>
          <a:r>
            <a:rPr lang="el-GR" dirty="0" smtClean="0"/>
            <a:t>19, 26</a:t>
          </a:r>
          <a:endParaRPr lang="el-GR" dirty="0"/>
        </a:p>
      </dgm:t>
    </dgm:pt>
    <dgm:pt modelId="{267A2446-EF69-45A8-A0F4-CE8FB4783478}" type="parTrans" cxnId="{5FD10386-7A00-455F-B388-5F1533612F1E}">
      <dgm:prSet/>
      <dgm:spPr/>
      <dgm:t>
        <a:bodyPr/>
        <a:lstStyle/>
        <a:p>
          <a:endParaRPr lang="el-GR"/>
        </a:p>
      </dgm:t>
    </dgm:pt>
    <dgm:pt modelId="{11EC6E63-F078-46AF-A2B6-93CEA5C322B4}" type="sibTrans" cxnId="{5FD10386-7A00-455F-B388-5F1533612F1E}">
      <dgm:prSet/>
      <dgm:spPr/>
      <dgm:t>
        <a:bodyPr/>
        <a:lstStyle/>
        <a:p>
          <a:endParaRPr lang="el-GR"/>
        </a:p>
      </dgm:t>
    </dgm:pt>
    <dgm:pt modelId="{32352D01-4628-48E8-B9FA-2B1F221C3C2C}">
      <dgm:prSet phldrT="[Text]"/>
      <dgm:spPr/>
      <dgm:t>
        <a:bodyPr/>
        <a:lstStyle/>
        <a:p>
          <a:r>
            <a:rPr lang="el-GR" dirty="0" smtClean="0"/>
            <a:t>Λαδομπογιά</a:t>
          </a:r>
          <a:endParaRPr lang="el-GR" dirty="0"/>
        </a:p>
      </dgm:t>
    </dgm:pt>
    <dgm:pt modelId="{75AB0E53-93CF-4B3D-9211-F168948FBDB7}" type="parTrans" cxnId="{D3220413-1B14-45D3-A3A2-604BDD0C9FB9}">
      <dgm:prSet/>
      <dgm:spPr/>
      <dgm:t>
        <a:bodyPr/>
        <a:lstStyle/>
        <a:p>
          <a:endParaRPr lang="el-GR"/>
        </a:p>
      </dgm:t>
    </dgm:pt>
    <dgm:pt modelId="{8DB87988-F642-47B2-9517-BC52BA9457E1}" type="sibTrans" cxnId="{D3220413-1B14-45D3-A3A2-604BDD0C9FB9}">
      <dgm:prSet/>
      <dgm:spPr/>
      <dgm:t>
        <a:bodyPr/>
        <a:lstStyle/>
        <a:p>
          <a:endParaRPr lang="el-GR"/>
        </a:p>
      </dgm:t>
    </dgm:pt>
    <dgm:pt modelId="{072BD81E-82C0-4CE5-85C4-EA9C0B0D3C3A}">
      <dgm:prSet phldrT="[Text]"/>
      <dgm:spPr/>
      <dgm:t>
        <a:bodyPr/>
        <a:lstStyle/>
        <a:p>
          <a:r>
            <a:rPr lang="el-GR" dirty="0" smtClean="0"/>
            <a:t>Σελ 32, 49, 52</a:t>
          </a:r>
          <a:endParaRPr lang="el-GR" dirty="0"/>
        </a:p>
      </dgm:t>
    </dgm:pt>
    <dgm:pt modelId="{38EF3156-5B71-4FD1-BCB6-96848B68D590}" type="parTrans" cxnId="{2BC2120B-8462-4A93-8F07-094718788524}">
      <dgm:prSet/>
      <dgm:spPr/>
      <dgm:t>
        <a:bodyPr/>
        <a:lstStyle/>
        <a:p>
          <a:endParaRPr lang="el-GR"/>
        </a:p>
      </dgm:t>
    </dgm:pt>
    <dgm:pt modelId="{86CE7A9F-54DD-4CB0-93E5-165B9DCD1F4C}" type="sibTrans" cxnId="{2BC2120B-8462-4A93-8F07-094718788524}">
      <dgm:prSet/>
      <dgm:spPr/>
      <dgm:t>
        <a:bodyPr/>
        <a:lstStyle/>
        <a:p>
          <a:endParaRPr lang="el-GR"/>
        </a:p>
      </dgm:t>
    </dgm:pt>
    <dgm:pt modelId="{59690400-BE58-441B-8056-B6808D7B69F8}">
      <dgm:prSet phldrT="[Text]"/>
      <dgm:spPr/>
      <dgm:t>
        <a:bodyPr/>
        <a:lstStyle/>
        <a:p>
          <a:r>
            <a:rPr lang="el-GR" dirty="0" smtClean="0"/>
            <a:t>59-64</a:t>
          </a:r>
          <a:endParaRPr lang="el-GR" dirty="0"/>
        </a:p>
      </dgm:t>
    </dgm:pt>
    <dgm:pt modelId="{FC3147BD-E18F-42D0-830B-45C18B5B5136}" type="parTrans" cxnId="{F3D4934C-17C5-4903-80B5-3095D552284A}">
      <dgm:prSet/>
      <dgm:spPr/>
      <dgm:t>
        <a:bodyPr/>
        <a:lstStyle/>
        <a:p>
          <a:endParaRPr lang="el-GR"/>
        </a:p>
      </dgm:t>
    </dgm:pt>
    <dgm:pt modelId="{7C325548-492C-46CE-B947-C8755BBB4CC1}" type="sibTrans" cxnId="{F3D4934C-17C5-4903-80B5-3095D552284A}">
      <dgm:prSet/>
      <dgm:spPr/>
      <dgm:t>
        <a:bodyPr/>
        <a:lstStyle/>
        <a:p>
          <a:endParaRPr lang="el-GR"/>
        </a:p>
      </dgm:t>
    </dgm:pt>
    <dgm:pt modelId="{7112CC33-42E1-4200-876F-1526E7428593}">
      <dgm:prSet phldrT="[Text]"/>
      <dgm:spPr/>
      <dgm:t>
        <a:bodyPr/>
        <a:lstStyle/>
        <a:p>
          <a:r>
            <a:rPr lang="el-GR" dirty="0" smtClean="0"/>
            <a:t>Μεταξοτυπία</a:t>
          </a:r>
          <a:endParaRPr lang="el-GR" dirty="0"/>
        </a:p>
      </dgm:t>
    </dgm:pt>
    <dgm:pt modelId="{30E0F2AC-5590-4CB0-8133-694322790651}" type="parTrans" cxnId="{8617AAB2-20C1-4D02-B333-BD19DB72E0F5}">
      <dgm:prSet/>
      <dgm:spPr/>
      <dgm:t>
        <a:bodyPr/>
        <a:lstStyle/>
        <a:p>
          <a:endParaRPr lang="el-GR"/>
        </a:p>
      </dgm:t>
    </dgm:pt>
    <dgm:pt modelId="{83ABC276-A6DA-4B62-B4CE-400333225884}" type="sibTrans" cxnId="{8617AAB2-20C1-4D02-B333-BD19DB72E0F5}">
      <dgm:prSet/>
      <dgm:spPr/>
      <dgm:t>
        <a:bodyPr/>
        <a:lstStyle/>
        <a:p>
          <a:endParaRPr lang="el-GR"/>
        </a:p>
      </dgm:t>
    </dgm:pt>
    <dgm:pt modelId="{2F46BC99-8F88-45F0-A7E5-8A6F63978C22}">
      <dgm:prSet phldrT="[Text]"/>
      <dgm:spPr/>
      <dgm:t>
        <a:bodyPr/>
        <a:lstStyle/>
        <a:p>
          <a:r>
            <a:rPr lang="el-GR" dirty="0" smtClean="0"/>
            <a:t>Σελ. 86- 92</a:t>
          </a:r>
          <a:endParaRPr lang="el-GR" dirty="0"/>
        </a:p>
      </dgm:t>
    </dgm:pt>
    <dgm:pt modelId="{F52DB49C-6AEF-4990-B368-580DD405895F}" type="parTrans" cxnId="{96ABF338-B18C-4FB8-87D4-8B8814998310}">
      <dgm:prSet/>
      <dgm:spPr/>
      <dgm:t>
        <a:bodyPr/>
        <a:lstStyle/>
        <a:p>
          <a:endParaRPr lang="el-GR"/>
        </a:p>
      </dgm:t>
    </dgm:pt>
    <dgm:pt modelId="{F8BAC22C-D9EC-4E50-B0FD-340D1CABF903}" type="sibTrans" cxnId="{96ABF338-B18C-4FB8-87D4-8B8814998310}">
      <dgm:prSet/>
      <dgm:spPr/>
      <dgm:t>
        <a:bodyPr/>
        <a:lstStyle/>
        <a:p>
          <a:endParaRPr lang="el-GR"/>
        </a:p>
      </dgm:t>
    </dgm:pt>
    <dgm:pt modelId="{52C61ED7-9C97-4938-8715-7FAA888B2F82}">
      <dgm:prSet phldrT="[Text]"/>
      <dgm:spPr/>
      <dgm:t>
        <a:bodyPr/>
        <a:lstStyle/>
        <a:p>
          <a:r>
            <a:rPr lang="el-GR" dirty="0" smtClean="0"/>
            <a:t>96</a:t>
          </a:r>
          <a:endParaRPr lang="el-GR" dirty="0"/>
        </a:p>
      </dgm:t>
    </dgm:pt>
    <dgm:pt modelId="{98020F78-F8A1-4948-93D7-DFFD33AC22B9}" type="parTrans" cxnId="{0F818913-8EFD-4A59-8A8D-A7230B7A548D}">
      <dgm:prSet/>
      <dgm:spPr/>
      <dgm:t>
        <a:bodyPr/>
        <a:lstStyle/>
        <a:p>
          <a:endParaRPr lang="el-GR"/>
        </a:p>
      </dgm:t>
    </dgm:pt>
    <dgm:pt modelId="{34C96D66-BE6B-4EB3-9B2F-96A6D3653125}" type="sibTrans" cxnId="{0F818913-8EFD-4A59-8A8D-A7230B7A548D}">
      <dgm:prSet/>
      <dgm:spPr/>
      <dgm:t>
        <a:bodyPr/>
        <a:lstStyle/>
        <a:p>
          <a:endParaRPr lang="el-GR"/>
        </a:p>
      </dgm:t>
    </dgm:pt>
    <dgm:pt modelId="{B68E4599-4030-4C73-B3D6-CEFF7C3FCF29}" type="pres">
      <dgm:prSet presAssocID="{16B74751-FA57-40AF-B729-7755589C005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41C8847-6CB2-4C31-861E-7955BD33C16A}" type="pres">
      <dgm:prSet presAssocID="{EC96AFF0-EC3A-48F5-A7B0-39548ED0AFC1}" presName="circle1" presStyleLbl="node1" presStyleIdx="0" presStyleCnt="3"/>
      <dgm:spPr/>
    </dgm:pt>
    <dgm:pt modelId="{D14FCBB2-3B2A-419E-B396-27C698D268F2}" type="pres">
      <dgm:prSet presAssocID="{EC96AFF0-EC3A-48F5-A7B0-39548ED0AFC1}" presName="space" presStyleCnt="0"/>
      <dgm:spPr/>
    </dgm:pt>
    <dgm:pt modelId="{C75C431E-C4C5-4101-A70F-93D001201A31}" type="pres">
      <dgm:prSet presAssocID="{EC96AFF0-EC3A-48F5-A7B0-39548ED0AFC1}" presName="rect1" presStyleLbl="alignAcc1" presStyleIdx="0" presStyleCnt="3"/>
      <dgm:spPr/>
      <dgm:t>
        <a:bodyPr/>
        <a:lstStyle/>
        <a:p>
          <a:endParaRPr lang="el-GR"/>
        </a:p>
      </dgm:t>
    </dgm:pt>
    <dgm:pt modelId="{3509796B-65BC-4EF4-97B2-2964E447DBE5}" type="pres">
      <dgm:prSet presAssocID="{32352D01-4628-48E8-B9FA-2B1F221C3C2C}" presName="vertSpace2" presStyleLbl="node1" presStyleIdx="0" presStyleCnt="3"/>
      <dgm:spPr/>
    </dgm:pt>
    <dgm:pt modelId="{1364D947-1388-4CED-A005-45F70A427B5E}" type="pres">
      <dgm:prSet presAssocID="{32352D01-4628-48E8-B9FA-2B1F221C3C2C}" presName="circle2" presStyleLbl="node1" presStyleIdx="1" presStyleCnt="3"/>
      <dgm:spPr/>
    </dgm:pt>
    <dgm:pt modelId="{DA5E7955-7B6A-4A08-9F16-78E09F97C6F9}" type="pres">
      <dgm:prSet presAssocID="{32352D01-4628-48E8-B9FA-2B1F221C3C2C}" presName="rect2" presStyleLbl="alignAcc1" presStyleIdx="1" presStyleCnt="3" custScaleY="46317" custLinFactNeighborY="-32267"/>
      <dgm:spPr/>
      <dgm:t>
        <a:bodyPr/>
        <a:lstStyle/>
        <a:p>
          <a:endParaRPr lang="el-GR"/>
        </a:p>
      </dgm:t>
    </dgm:pt>
    <dgm:pt modelId="{3088459E-BE57-4B02-9861-2DF473F2514B}" type="pres">
      <dgm:prSet presAssocID="{7112CC33-42E1-4200-876F-1526E7428593}" presName="vertSpace3" presStyleLbl="node1" presStyleIdx="1" presStyleCnt="3"/>
      <dgm:spPr/>
    </dgm:pt>
    <dgm:pt modelId="{F61D3350-F93B-43A4-A145-A212F618B231}" type="pres">
      <dgm:prSet presAssocID="{7112CC33-42E1-4200-876F-1526E7428593}" presName="circle3" presStyleLbl="node1" presStyleIdx="2" presStyleCnt="3"/>
      <dgm:spPr/>
    </dgm:pt>
    <dgm:pt modelId="{5602634B-41C7-4F16-9E5E-5355003C926A}" type="pres">
      <dgm:prSet presAssocID="{7112CC33-42E1-4200-876F-1526E7428593}" presName="rect3" presStyleLbl="alignAcc1" presStyleIdx="2" presStyleCnt="3"/>
      <dgm:spPr/>
      <dgm:t>
        <a:bodyPr/>
        <a:lstStyle/>
        <a:p>
          <a:endParaRPr lang="el-GR"/>
        </a:p>
      </dgm:t>
    </dgm:pt>
    <dgm:pt modelId="{522E7D77-E90F-4327-B9F1-24F2FFB66DD5}" type="pres">
      <dgm:prSet presAssocID="{EC96AFF0-EC3A-48F5-A7B0-39548ED0AFC1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572BADD-5C68-41B8-A7D7-3381C25792A2}" type="pres">
      <dgm:prSet presAssocID="{EC96AFF0-EC3A-48F5-A7B0-39548ED0AFC1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88F196-4A41-4BDD-A316-8AC30342347D}" type="pres">
      <dgm:prSet presAssocID="{32352D01-4628-48E8-B9FA-2B1F221C3C2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FF7C20-28D9-4FEC-94A7-EEC189EDEF5D}" type="pres">
      <dgm:prSet presAssocID="{32352D01-4628-48E8-B9FA-2B1F221C3C2C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4F3620E-D1E0-4484-9C00-78A5EBC29FCF}" type="pres">
      <dgm:prSet presAssocID="{7112CC33-42E1-4200-876F-1526E7428593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0EF67E-4C35-42C2-AE36-7DA95FE0113B}" type="pres">
      <dgm:prSet presAssocID="{7112CC33-42E1-4200-876F-1526E7428593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44C497A-16BE-40A2-B66B-0D10F8700A96}" type="presOf" srcId="{52C61ED7-9C97-4938-8715-7FAA888B2F82}" destId="{C50EF67E-4C35-42C2-AE36-7DA95FE0113B}" srcOrd="0" destOrd="1" presId="urn:microsoft.com/office/officeart/2005/8/layout/target3"/>
    <dgm:cxn modelId="{96ABF338-B18C-4FB8-87D4-8B8814998310}" srcId="{7112CC33-42E1-4200-876F-1526E7428593}" destId="{2F46BC99-8F88-45F0-A7E5-8A6F63978C22}" srcOrd="0" destOrd="0" parTransId="{F52DB49C-6AEF-4990-B368-580DD405895F}" sibTransId="{F8BAC22C-D9EC-4E50-B0FD-340D1CABF903}"/>
    <dgm:cxn modelId="{7854C7CF-0DA3-446D-9FBC-C26730FB3EE6}" type="presOf" srcId="{16B74751-FA57-40AF-B729-7755589C0055}" destId="{B68E4599-4030-4C73-B3D6-CEFF7C3FCF29}" srcOrd="0" destOrd="0" presId="urn:microsoft.com/office/officeart/2005/8/layout/target3"/>
    <dgm:cxn modelId="{E5C2F1FA-CCF6-48C5-B693-19CDC42F328F}" type="presOf" srcId="{EC96AFF0-EC3A-48F5-A7B0-39548ED0AFC1}" destId="{C75C431E-C4C5-4101-A70F-93D001201A31}" srcOrd="0" destOrd="0" presId="urn:microsoft.com/office/officeart/2005/8/layout/target3"/>
    <dgm:cxn modelId="{3202B345-065B-4747-9057-0BB6957BAEE2}" srcId="{EC96AFF0-EC3A-48F5-A7B0-39548ED0AFC1}" destId="{CC6F0050-1934-44F8-B752-522CDD2DA1D2}" srcOrd="0" destOrd="0" parTransId="{1493B3FA-1200-4BFC-B6D9-62896328058C}" sibTransId="{DFC293CC-5EE5-4743-9722-8774C295650A}"/>
    <dgm:cxn modelId="{D3220413-1B14-45D3-A3A2-604BDD0C9FB9}" srcId="{16B74751-FA57-40AF-B729-7755589C0055}" destId="{32352D01-4628-48E8-B9FA-2B1F221C3C2C}" srcOrd="1" destOrd="0" parTransId="{75AB0E53-93CF-4B3D-9211-F168948FBDB7}" sibTransId="{8DB87988-F642-47B2-9517-BC52BA9457E1}"/>
    <dgm:cxn modelId="{7BAE25C6-540F-4BA5-9F13-3BF8A772EE74}" type="presOf" srcId="{59690400-BE58-441B-8056-B6808D7B69F8}" destId="{2FFF7C20-28D9-4FEC-94A7-EEC189EDEF5D}" srcOrd="0" destOrd="1" presId="urn:microsoft.com/office/officeart/2005/8/layout/target3"/>
    <dgm:cxn modelId="{781689D3-9736-406A-916A-D163C204C7E2}" type="presOf" srcId="{072BD81E-82C0-4CE5-85C4-EA9C0B0D3C3A}" destId="{2FFF7C20-28D9-4FEC-94A7-EEC189EDEF5D}" srcOrd="0" destOrd="0" presId="urn:microsoft.com/office/officeart/2005/8/layout/target3"/>
    <dgm:cxn modelId="{0F818913-8EFD-4A59-8A8D-A7230B7A548D}" srcId="{7112CC33-42E1-4200-876F-1526E7428593}" destId="{52C61ED7-9C97-4938-8715-7FAA888B2F82}" srcOrd="1" destOrd="0" parTransId="{98020F78-F8A1-4948-93D7-DFFD33AC22B9}" sibTransId="{34C96D66-BE6B-4EB3-9B2F-96A6D3653125}"/>
    <dgm:cxn modelId="{C7C6D1A0-BD3B-4FB2-9605-284C1DF178A0}" type="presOf" srcId="{7112CC33-42E1-4200-876F-1526E7428593}" destId="{5602634B-41C7-4F16-9E5E-5355003C926A}" srcOrd="0" destOrd="0" presId="urn:microsoft.com/office/officeart/2005/8/layout/target3"/>
    <dgm:cxn modelId="{8617AAB2-20C1-4D02-B333-BD19DB72E0F5}" srcId="{16B74751-FA57-40AF-B729-7755589C0055}" destId="{7112CC33-42E1-4200-876F-1526E7428593}" srcOrd="2" destOrd="0" parTransId="{30E0F2AC-5590-4CB0-8133-694322790651}" sibTransId="{83ABC276-A6DA-4B62-B4CE-400333225884}"/>
    <dgm:cxn modelId="{F3D4934C-17C5-4903-80B5-3095D552284A}" srcId="{32352D01-4628-48E8-B9FA-2B1F221C3C2C}" destId="{59690400-BE58-441B-8056-B6808D7B69F8}" srcOrd="1" destOrd="0" parTransId="{FC3147BD-E18F-42D0-830B-45C18B5B5136}" sibTransId="{7C325548-492C-46CE-B947-C8755BBB4CC1}"/>
    <dgm:cxn modelId="{2BC2120B-8462-4A93-8F07-094718788524}" srcId="{32352D01-4628-48E8-B9FA-2B1F221C3C2C}" destId="{072BD81E-82C0-4CE5-85C4-EA9C0B0D3C3A}" srcOrd="0" destOrd="0" parTransId="{38EF3156-5B71-4FD1-BCB6-96848B68D590}" sibTransId="{86CE7A9F-54DD-4CB0-93E5-165B9DCD1F4C}"/>
    <dgm:cxn modelId="{79963CFB-A8E1-4620-90F2-72F702DCCFB2}" type="presOf" srcId="{7112CC33-42E1-4200-876F-1526E7428593}" destId="{64F3620E-D1E0-4484-9C00-78A5EBC29FCF}" srcOrd="1" destOrd="0" presId="urn:microsoft.com/office/officeart/2005/8/layout/target3"/>
    <dgm:cxn modelId="{D328D1A1-7BD8-4457-B8DE-A763D21A49A0}" type="presOf" srcId="{EC96AFF0-EC3A-48F5-A7B0-39548ED0AFC1}" destId="{522E7D77-E90F-4327-B9F1-24F2FFB66DD5}" srcOrd="1" destOrd="0" presId="urn:microsoft.com/office/officeart/2005/8/layout/target3"/>
    <dgm:cxn modelId="{82EAA13D-CFF5-47DB-B0BA-6BB3D5F774DF}" srcId="{16B74751-FA57-40AF-B729-7755589C0055}" destId="{EC96AFF0-EC3A-48F5-A7B0-39548ED0AFC1}" srcOrd="0" destOrd="0" parTransId="{7FC399D5-A6FC-426A-8DDA-15A29820E67F}" sibTransId="{B0953E3C-0D2F-4D3D-B2CD-B7674D091F63}"/>
    <dgm:cxn modelId="{E686CA39-2766-472E-A36F-EB67911E1342}" type="presOf" srcId="{32352D01-4628-48E8-B9FA-2B1F221C3C2C}" destId="{DA5E7955-7B6A-4A08-9F16-78E09F97C6F9}" srcOrd="0" destOrd="0" presId="urn:microsoft.com/office/officeart/2005/8/layout/target3"/>
    <dgm:cxn modelId="{C4769AB9-0B28-4756-8782-47BA843C18B2}" type="presOf" srcId="{32352D01-4628-48E8-B9FA-2B1F221C3C2C}" destId="{9F88F196-4A41-4BDD-A316-8AC30342347D}" srcOrd="1" destOrd="0" presId="urn:microsoft.com/office/officeart/2005/8/layout/target3"/>
    <dgm:cxn modelId="{5FD10386-7A00-455F-B388-5F1533612F1E}" srcId="{EC96AFF0-EC3A-48F5-A7B0-39548ED0AFC1}" destId="{BF2C01DB-9250-4F60-8363-A7AB6981C75D}" srcOrd="1" destOrd="0" parTransId="{267A2446-EF69-45A8-A0F4-CE8FB4783478}" sibTransId="{11EC6E63-F078-46AF-A2B6-93CEA5C322B4}"/>
    <dgm:cxn modelId="{62A592EA-FD98-4747-A329-70CBE07463F1}" type="presOf" srcId="{CC6F0050-1934-44F8-B752-522CDD2DA1D2}" destId="{B572BADD-5C68-41B8-A7D7-3381C25792A2}" srcOrd="0" destOrd="0" presId="urn:microsoft.com/office/officeart/2005/8/layout/target3"/>
    <dgm:cxn modelId="{3D461091-2320-4C6A-87F8-53071EF784D9}" type="presOf" srcId="{BF2C01DB-9250-4F60-8363-A7AB6981C75D}" destId="{B572BADD-5C68-41B8-A7D7-3381C25792A2}" srcOrd="0" destOrd="1" presId="urn:microsoft.com/office/officeart/2005/8/layout/target3"/>
    <dgm:cxn modelId="{58CAB37B-ED15-47F5-94E9-EEAC207AD58B}" type="presOf" srcId="{2F46BC99-8F88-45F0-A7E5-8A6F63978C22}" destId="{C50EF67E-4C35-42C2-AE36-7DA95FE0113B}" srcOrd="0" destOrd="0" presId="urn:microsoft.com/office/officeart/2005/8/layout/target3"/>
    <dgm:cxn modelId="{B7A14D53-CD8A-402F-A05D-2FC70754E70F}" type="presParOf" srcId="{B68E4599-4030-4C73-B3D6-CEFF7C3FCF29}" destId="{541C8847-6CB2-4C31-861E-7955BD33C16A}" srcOrd="0" destOrd="0" presId="urn:microsoft.com/office/officeart/2005/8/layout/target3"/>
    <dgm:cxn modelId="{AE79D300-BFF8-429F-A197-3539448EE79B}" type="presParOf" srcId="{B68E4599-4030-4C73-B3D6-CEFF7C3FCF29}" destId="{D14FCBB2-3B2A-419E-B396-27C698D268F2}" srcOrd="1" destOrd="0" presId="urn:microsoft.com/office/officeart/2005/8/layout/target3"/>
    <dgm:cxn modelId="{14B1E02D-B3B4-4A9C-A7E7-8115849411BF}" type="presParOf" srcId="{B68E4599-4030-4C73-B3D6-CEFF7C3FCF29}" destId="{C75C431E-C4C5-4101-A70F-93D001201A31}" srcOrd="2" destOrd="0" presId="urn:microsoft.com/office/officeart/2005/8/layout/target3"/>
    <dgm:cxn modelId="{2C13359C-5679-461F-AA6A-01D1F4751727}" type="presParOf" srcId="{B68E4599-4030-4C73-B3D6-CEFF7C3FCF29}" destId="{3509796B-65BC-4EF4-97B2-2964E447DBE5}" srcOrd="3" destOrd="0" presId="urn:microsoft.com/office/officeart/2005/8/layout/target3"/>
    <dgm:cxn modelId="{72788E1E-E723-4857-BB27-ADCBB5355C09}" type="presParOf" srcId="{B68E4599-4030-4C73-B3D6-CEFF7C3FCF29}" destId="{1364D947-1388-4CED-A005-45F70A427B5E}" srcOrd="4" destOrd="0" presId="urn:microsoft.com/office/officeart/2005/8/layout/target3"/>
    <dgm:cxn modelId="{1F084BAF-DB12-4AFC-8720-06C9966D9155}" type="presParOf" srcId="{B68E4599-4030-4C73-B3D6-CEFF7C3FCF29}" destId="{DA5E7955-7B6A-4A08-9F16-78E09F97C6F9}" srcOrd="5" destOrd="0" presId="urn:microsoft.com/office/officeart/2005/8/layout/target3"/>
    <dgm:cxn modelId="{DB7F40BB-835D-4413-BAAA-48030D4BB0EA}" type="presParOf" srcId="{B68E4599-4030-4C73-B3D6-CEFF7C3FCF29}" destId="{3088459E-BE57-4B02-9861-2DF473F2514B}" srcOrd="6" destOrd="0" presId="urn:microsoft.com/office/officeart/2005/8/layout/target3"/>
    <dgm:cxn modelId="{4795A811-265E-49A8-A982-417473F3A551}" type="presParOf" srcId="{B68E4599-4030-4C73-B3D6-CEFF7C3FCF29}" destId="{F61D3350-F93B-43A4-A145-A212F618B231}" srcOrd="7" destOrd="0" presId="urn:microsoft.com/office/officeart/2005/8/layout/target3"/>
    <dgm:cxn modelId="{AD4D622F-86A7-4E99-949D-110548150174}" type="presParOf" srcId="{B68E4599-4030-4C73-B3D6-CEFF7C3FCF29}" destId="{5602634B-41C7-4F16-9E5E-5355003C926A}" srcOrd="8" destOrd="0" presId="urn:microsoft.com/office/officeart/2005/8/layout/target3"/>
    <dgm:cxn modelId="{C71669BA-E41F-463E-949D-7C301DD81689}" type="presParOf" srcId="{B68E4599-4030-4C73-B3D6-CEFF7C3FCF29}" destId="{522E7D77-E90F-4327-B9F1-24F2FFB66DD5}" srcOrd="9" destOrd="0" presId="urn:microsoft.com/office/officeart/2005/8/layout/target3"/>
    <dgm:cxn modelId="{04FC8D57-8704-4163-B20A-5C35B8D7A8C2}" type="presParOf" srcId="{B68E4599-4030-4C73-B3D6-CEFF7C3FCF29}" destId="{B572BADD-5C68-41B8-A7D7-3381C25792A2}" srcOrd="10" destOrd="0" presId="urn:microsoft.com/office/officeart/2005/8/layout/target3"/>
    <dgm:cxn modelId="{CEB0C41E-262D-4303-9386-6710E41136A0}" type="presParOf" srcId="{B68E4599-4030-4C73-B3D6-CEFF7C3FCF29}" destId="{9F88F196-4A41-4BDD-A316-8AC30342347D}" srcOrd="11" destOrd="0" presId="urn:microsoft.com/office/officeart/2005/8/layout/target3"/>
    <dgm:cxn modelId="{7A94104C-9C06-4D73-9D3F-D30E76C7D2FC}" type="presParOf" srcId="{B68E4599-4030-4C73-B3D6-CEFF7C3FCF29}" destId="{2FFF7C20-28D9-4FEC-94A7-EEC189EDEF5D}" srcOrd="12" destOrd="0" presId="urn:microsoft.com/office/officeart/2005/8/layout/target3"/>
    <dgm:cxn modelId="{DDB4626D-671F-4151-A379-92514C583B60}" type="presParOf" srcId="{B68E4599-4030-4C73-B3D6-CEFF7C3FCF29}" destId="{64F3620E-D1E0-4484-9C00-78A5EBC29FCF}" srcOrd="13" destOrd="0" presId="urn:microsoft.com/office/officeart/2005/8/layout/target3"/>
    <dgm:cxn modelId="{8CCE82DA-F3D1-4703-A4CF-96C0E7CF973C}" type="presParOf" srcId="{B68E4599-4030-4C73-B3D6-CEFF7C3FCF29}" destId="{C50EF67E-4C35-42C2-AE36-7DA95FE0113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789DD3-D746-4A5D-BCBF-7F687699079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0AF25A3-024C-43C9-B57D-242EDBF0A74D}">
      <dgm:prSet phldrT="[Text]" custT="1"/>
      <dgm:spPr/>
      <dgm:t>
        <a:bodyPr/>
        <a:lstStyle/>
        <a:p>
          <a:r>
            <a:rPr lang="el-GR" sz="2000" b="1" dirty="0" smtClean="0"/>
            <a:t>Γλώσσα</a:t>
          </a:r>
          <a:endParaRPr lang="el-GR" sz="2000" b="1" dirty="0"/>
        </a:p>
      </dgm:t>
    </dgm:pt>
    <dgm:pt modelId="{9BF7451A-12CD-458F-A243-FE965BE3D3EE}" type="parTrans" cxnId="{9B4AF8A9-2E64-44EB-BCB2-A63120E215B5}">
      <dgm:prSet/>
      <dgm:spPr/>
      <dgm:t>
        <a:bodyPr/>
        <a:lstStyle/>
        <a:p>
          <a:endParaRPr lang="el-GR"/>
        </a:p>
      </dgm:t>
    </dgm:pt>
    <dgm:pt modelId="{68157E24-6AA6-4330-A62C-F1C165B47027}" type="sibTrans" cxnId="{9B4AF8A9-2E64-44EB-BCB2-A63120E215B5}">
      <dgm:prSet/>
      <dgm:spPr/>
      <dgm:t>
        <a:bodyPr/>
        <a:lstStyle/>
        <a:p>
          <a:endParaRPr lang="el-GR"/>
        </a:p>
      </dgm:t>
    </dgm:pt>
    <dgm:pt modelId="{8ADF5ED5-6BDD-47E9-BC3B-42D01E03926C}">
      <dgm:prSet phldrT="[Text]" custT="1"/>
      <dgm:spPr/>
      <dgm:t>
        <a:bodyPr/>
        <a:lstStyle/>
        <a:p>
          <a:r>
            <a:rPr lang="el-GR" sz="2400" dirty="0" smtClean="0"/>
            <a:t>Όρους που θα επιλέξετε</a:t>
          </a:r>
          <a:endParaRPr lang="el-GR" sz="2400" dirty="0"/>
        </a:p>
      </dgm:t>
    </dgm:pt>
    <dgm:pt modelId="{A653312A-CD39-4FB2-9A9A-0A04337547DB}" type="parTrans" cxnId="{D78A0E06-2B92-476F-AAD9-4A5742E5AA37}">
      <dgm:prSet/>
      <dgm:spPr/>
      <dgm:t>
        <a:bodyPr/>
        <a:lstStyle/>
        <a:p>
          <a:endParaRPr lang="el-GR"/>
        </a:p>
      </dgm:t>
    </dgm:pt>
    <dgm:pt modelId="{97EF598D-10C4-4320-849B-BD3A7AACE325}" type="sibTrans" cxnId="{D78A0E06-2B92-476F-AAD9-4A5742E5AA37}">
      <dgm:prSet/>
      <dgm:spPr/>
      <dgm:t>
        <a:bodyPr/>
        <a:lstStyle/>
        <a:p>
          <a:endParaRPr lang="el-GR"/>
        </a:p>
      </dgm:t>
    </dgm:pt>
    <dgm:pt modelId="{1C91CAED-CAFB-4044-8F9F-CFCCD075B359}">
      <dgm:prSet phldrT="[Text]" custT="1"/>
      <dgm:spPr/>
      <dgm:t>
        <a:bodyPr/>
        <a:lstStyle/>
        <a:p>
          <a:r>
            <a:rPr lang="el-GR" sz="2400" dirty="0" smtClean="0"/>
            <a:t>Παραπομπές</a:t>
          </a:r>
          <a:endParaRPr lang="el-GR" sz="2400" dirty="0"/>
        </a:p>
      </dgm:t>
    </dgm:pt>
    <dgm:pt modelId="{A223E895-E648-4328-81A4-BAFD708AB8FB}" type="parTrans" cxnId="{250A9CFD-6925-4F52-A12D-533ADEBBFDE1}">
      <dgm:prSet/>
      <dgm:spPr/>
      <dgm:t>
        <a:bodyPr/>
        <a:lstStyle/>
        <a:p>
          <a:endParaRPr lang="el-GR"/>
        </a:p>
      </dgm:t>
    </dgm:pt>
    <dgm:pt modelId="{34A0ECB7-2538-4941-868D-73B786BE47BA}" type="sibTrans" cxnId="{250A9CFD-6925-4F52-A12D-533ADEBBFDE1}">
      <dgm:prSet/>
      <dgm:spPr/>
      <dgm:t>
        <a:bodyPr/>
        <a:lstStyle/>
        <a:p>
          <a:endParaRPr lang="el-GR"/>
        </a:p>
      </dgm:t>
    </dgm:pt>
    <dgm:pt modelId="{E04AB0D6-1694-4DCC-8D7C-3ACF9F166F99}">
      <dgm:prSet phldrT="[Text]" custT="1"/>
      <dgm:spPr/>
      <dgm:t>
        <a:bodyPr/>
        <a:lstStyle/>
        <a:p>
          <a:r>
            <a:rPr lang="el-GR" sz="2000" b="1" dirty="0" smtClean="0"/>
            <a:t>Δόμηση ύλης</a:t>
          </a:r>
          <a:endParaRPr lang="el-GR" sz="2000" b="1" dirty="0"/>
        </a:p>
      </dgm:t>
    </dgm:pt>
    <dgm:pt modelId="{ABF3A8D8-231C-4CE1-A5A5-DC41E4352895}" type="parTrans" cxnId="{582DE5F9-3CC1-49AE-8263-B1D3A1FD378B}">
      <dgm:prSet/>
      <dgm:spPr/>
      <dgm:t>
        <a:bodyPr/>
        <a:lstStyle/>
        <a:p>
          <a:endParaRPr lang="el-GR"/>
        </a:p>
      </dgm:t>
    </dgm:pt>
    <dgm:pt modelId="{F6A6B161-62B6-4A9D-A62E-0321D44C34B0}" type="sibTrans" cxnId="{582DE5F9-3CC1-49AE-8263-B1D3A1FD378B}">
      <dgm:prSet/>
      <dgm:spPr/>
      <dgm:t>
        <a:bodyPr/>
        <a:lstStyle/>
        <a:p>
          <a:endParaRPr lang="el-GR"/>
        </a:p>
      </dgm:t>
    </dgm:pt>
    <dgm:pt modelId="{8DE7B2E6-2528-4B15-98B6-5341DCD7AE19}">
      <dgm:prSet phldrT="[Text]" custT="1"/>
      <dgm:spPr/>
      <dgm:t>
        <a:bodyPr/>
        <a:lstStyle/>
        <a:p>
          <a:r>
            <a:rPr lang="el-GR" sz="2400" dirty="0" smtClean="0"/>
            <a:t>Ενότητες που θα δημιουργήσετε</a:t>
          </a:r>
          <a:endParaRPr lang="el-GR" sz="2400" dirty="0"/>
        </a:p>
      </dgm:t>
    </dgm:pt>
    <dgm:pt modelId="{F030C76C-1507-4CB6-8933-49C1FD4E6D41}" type="parTrans" cxnId="{25A786F9-402F-47D4-BB72-42D9F10E94AA}">
      <dgm:prSet/>
      <dgm:spPr/>
      <dgm:t>
        <a:bodyPr/>
        <a:lstStyle/>
        <a:p>
          <a:endParaRPr lang="el-GR"/>
        </a:p>
      </dgm:t>
    </dgm:pt>
    <dgm:pt modelId="{A1258F0B-4DE9-4346-87D4-63F3BD0C1882}" type="sibTrans" cxnId="{25A786F9-402F-47D4-BB72-42D9F10E94AA}">
      <dgm:prSet/>
      <dgm:spPr/>
      <dgm:t>
        <a:bodyPr/>
        <a:lstStyle/>
        <a:p>
          <a:endParaRPr lang="el-GR"/>
        </a:p>
      </dgm:t>
    </dgm:pt>
    <dgm:pt modelId="{D38AA8A8-2A12-448C-8562-009116F7AAC6}">
      <dgm:prSet phldrT="[Text]" custT="1"/>
      <dgm:spPr/>
      <dgm:t>
        <a:bodyPr/>
        <a:lstStyle/>
        <a:p>
          <a:r>
            <a:rPr lang="el-GR" sz="2400" dirty="0" smtClean="0"/>
            <a:t>Οργάνωση μέσα στις ενότητες</a:t>
          </a:r>
          <a:endParaRPr lang="el-GR" sz="2400" dirty="0"/>
        </a:p>
      </dgm:t>
    </dgm:pt>
    <dgm:pt modelId="{4FDE7272-4896-4501-AF88-6DE893476EFC}" type="parTrans" cxnId="{2530247D-0117-4111-BC0D-82F7AED90A8F}">
      <dgm:prSet/>
      <dgm:spPr/>
      <dgm:t>
        <a:bodyPr/>
        <a:lstStyle/>
        <a:p>
          <a:endParaRPr lang="el-GR"/>
        </a:p>
      </dgm:t>
    </dgm:pt>
    <dgm:pt modelId="{1EBB3F46-D3D9-4E8B-96B1-AFCF81E4551F}" type="sibTrans" cxnId="{2530247D-0117-4111-BC0D-82F7AED90A8F}">
      <dgm:prSet/>
      <dgm:spPr/>
      <dgm:t>
        <a:bodyPr/>
        <a:lstStyle/>
        <a:p>
          <a:endParaRPr lang="el-GR"/>
        </a:p>
      </dgm:t>
    </dgm:pt>
    <dgm:pt modelId="{AA148C3A-395F-4CFC-AB42-C0A42504CC87}">
      <dgm:prSet phldrT="[Text]" custT="1"/>
      <dgm:spPr/>
      <dgm:t>
        <a:bodyPr/>
        <a:lstStyle/>
        <a:p>
          <a:r>
            <a:rPr lang="el-GR" sz="1800" b="1" dirty="0" smtClean="0"/>
            <a:t>Παραπομπή μέσα στο κείμενο</a:t>
          </a:r>
          <a:endParaRPr lang="el-GR" sz="1800" b="1" dirty="0"/>
        </a:p>
      </dgm:t>
    </dgm:pt>
    <dgm:pt modelId="{2A49555E-5671-45C0-8657-62D6ABD62803}" type="parTrans" cxnId="{A19A0FCD-3240-4C85-ADB6-B68080A1BFBC}">
      <dgm:prSet/>
      <dgm:spPr/>
      <dgm:t>
        <a:bodyPr/>
        <a:lstStyle/>
        <a:p>
          <a:endParaRPr lang="el-GR"/>
        </a:p>
      </dgm:t>
    </dgm:pt>
    <dgm:pt modelId="{E9B32963-7676-4C81-98FB-699DC99C9C28}" type="sibTrans" cxnId="{A19A0FCD-3240-4C85-ADB6-B68080A1BFBC}">
      <dgm:prSet/>
      <dgm:spPr/>
      <dgm:t>
        <a:bodyPr/>
        <a:lstStyle/>
        <a:p>
          <a:endParaRPr lang="el-GR"/>
        </a:p>
      </dgm:t>
    </dgm:pt>
    <dgm:pt modelId="{CF0AF459-BB18-4B37-9569-CF1B786CD928}">
      <dgm:prSet phldrT="[Text]" custT="1"/>
      <dgm:spPr/>
      <dgm:t>
        <a:bodyPr/>
        <a:lstStyle/>
        <a:p>
          <a:r>
            <a:rPr lang="el-GR" sz="2400" dirty="0" smtClean="0"/>
            <a:t>Πολλαπλά σημεία</a:t>
          </a:r>
          <a:endParaRPr lang="el-GR" sz="2400" dirty="0"/>
        </a:p>
      </dgm:t>
    </dgm:pt>
    <dgm:pt modelId="{E210DE57-DD35-44B8-BA17-4B5C8056DB12}" type="parTrans" cxnId="{68F41189-9267-49E9-8FEA-0A8546352462}">
      <dgm:prSet/>
      <dgm:spPr/>
      <dgm:t>
        <a:bodyPr/>
        <a:lstStyle/>
        <a:p>
          <a:endParaRPr lang="el-GR"/>
        </a:p>
      </dgm:t>
    </dgm:pt>
    <dgm:pt modelId="{856DA4A9-AFAA-497C-9DB5-2E4DFDE12A1D}" type="sibTrans" cxnId="{68F41189-9267-49E9-8FEA-0A8546352462}">
      <dgm:prSet/>
      <dgm:spPr/>
      <dgm:t>
        <a:bodyPr/>
        <a:lstStyle/>
        <a:p>
          <a:endParaRPr lang="el-GR"/>
        </a:p>
      </dgm:t>
    </dgm:pt>
    <dgm:pt modelId="{5EF48676-8B92-4405-A2FF-07B6882F4869}">
      <dgm:prSet phldrT="[Text]" custT="1"/>
      <dgm:spPr/>
      <dgm:t>
        <a:bodyPr/>
        <a:lstStyle/>
        <a:p>
          <a:r>
            <a:rPr lang="el-GR" sz="2400" dirty="0" smtClean="0"/>
            <a:t>Ακρίβεια</a:t>
          </a:r>
          <a:endParaRPr lang="el-GR" sz="2400" dirty="0"/>
        </a:p>
      </dgm:t>
    </dgm:pt>
    <dgm:pt modelId="{361D5694-AA20-4C3B-8E21-B31635242213}" type="parTrans" cxnId="{4CB80181-85D2-41E6-A20D-FCADCB909973}">
      <dgm:prSet/>
      <dgm:spPr/>
      <dgm:t>
        <a:bodyPr/>
        <a:lstStyle/>
        <a:p>
          <a:endParaRPr lang="el-GR"/>
        </a:p>
      </dgm:t>
    </dgm:pt>
    <dgm:pt modelId="{347F84A7-7A1A-4443-ADB7-312FEA794928}" type="sibTrans" cxnId="{4CB80181-85D2-41E6-A20D-FCADCB909973}">
      <dgm:prSet/>
      <dgm:spPr/>
      <dgm:t>
        <a:bodyPr/>
        <a:lstStyle/>
        <a:p>
          <a:endParaRPr lang="el-GR"/>
        </a:p>
      </dgm:t>
    </dgm:pt>
    <dgm:pt modelId="{9A76F396-F03C-49A8-A3DE-CFA3AFE3DAE0}" type="pres">
      <dgm:prSet presAssocID="{7D789DD3-D746-4A5D-BCBF-7F68769907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9B20D05-48B7-4D7F-B056-9979F7DC7BD6}" type="pres">
      <dgm:prSet presAssocID="{40AF25A3-024C-43C9-B57D-242EDBF0A74D}" presName="composite" presStyleCnt="0"/>
      <dgm:spPr/>
    </dgm:pt>
    <dgm:pt modelId="{D91D0220-553A-4974-BDD8-46117B286294}" type="pres">
      <dgm:prSet presAssocID="{40AF25A3-024C-43C9-B57D-242EDBF0A74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30B01CA-4C93-43BD-B4B8-F9CDFCDB6B7F}" type="pres">
      <dgm:prSet presAssocID="{40AF25A3-024C-43C9-B57D-242EDBF0A74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D4F9D76-3C9A-4C2B-83C9-54E2F21DC4A1}" type="pres">
      <dgm:prSet presAssocID="{68157E24-6AA6-4330-A62C-F1C165B47027}" presName="sp" presStyleCnt="0"/>
      <dgm:spPr/>
    </dgm:pt>
    <dgm:pt modelId="{BD4B41AB-4068-4D07-B8F2-7E7CD746FA62}" type="pres">
      <dgm:prSet presAssocID="{E04AB0D6-1694-4DCC-8D7C-3ACF9F166F99}" presName="composite" presStyleCnt="0"/>
      <dgm:spPr/>
    </dgm:pt>
    <dgm:pt modelId="{1960C233-1C1E-4D90-ACF0-3DE2EA8FDA2D}" type="pres">
      <dgm:prSet presAssocID="{E04AB0D6-1694-4DCC-8D7C-3ACF9F166F9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7BCA44-A3E9-441F-9598-7197BF5B86D5}" type="pres">
      <dgm:prSet presAssocID="{E04AB0D6-1694-4DCC-8D7C-3ACF9F166F9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948F08-2F51-4CDF-8D4E-662C1DA0052B}" type="pres">
      <dgm:prSet presAssocID="{F6A6B161-62B6-4A9D-A62E-0321D44C34B0}" presName="sp" presStyleCnt="0"/>
      <dgm:spPr/>
    </dgm:pt>
    <dgm:pt modelId="{38A8D5A4-B515-4A65-B95C-2C15AA4ABC53}" type="pres">
      <dgm:prSet presAssocID="{AA148C3A-395F-4CFC-AB42-C0A42504CC87}" presName="composite" presStyleCnt="0"/>
      <dgm:spPr/>
    </dgm:pt>
    <dgm:pt modelId="{A269CE91-73EE-4ACF-83E7-F7633D471AF1}" type="pres">
      <dgm:prSet presAssocID="{AA148C3A-395F-4CFC-AB42-C0A42504CC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B0C63E-F947-4553-B869-C5FDD2A78B6E}" type="pres">
      <dgm:prSet presAssocID="{AA148C3A-395F-4CFC-AB42-C0A42504CC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5146441-22EC-48E2-8EE8-AADE002B96F0}" type="presOf" srcId="{40AF25A3-024C-43C9-B57D-242EDBF0A74D}" destId="{D91D0220-553A-4974-BDD8-46117B286294}" srcOrd="0" destOrd="0" presId="urn:microsoft.com/office/officeart/2005/8/layout/chevron2"/>
    <dgm:cxn modelId="{32339AA2-9249-4DEF-AFE0-0FEE882F37F0}" type="presOf" srcId="{7D789DD3-D746-4A5D-BCBF-7F6876990797}" destId="{9A76F396-F03C-49A8-A3DE-CFA3AFE3DAE0}" srcOrd="0" destOrd="0" presId="urn:microsoft.com/office/officeart/2005/8/layout/chevron2"/>
    <dgm:cxn modelId="{25A786F9-402F-47D4-BB72-42D9F10E94AA}" srcId="{E04AB0D6-1694-4DCC-8D7C-3ACF9F166F99}" destId="{8DE7B2E6-2528-4B15-98B6-5341DCD7AE19}" srcOrd="0" destOrd="0" parTransId="{F030C76C-1507-4CB6-8933-49C1FD4E6D41}" sibTransId="{A1258F0B-4DE9-4346-87D4-63F3BD0C1882}"/>
    <dgm:cxn modelId="{17809F2C-0F6B-4B9F-A92D-E2EC240A4564}" type="presOf" srcId="{E04AB0D6-1694-4DCC-8D7C-3ACF9F166F99}" destId="{1960C233-1C1E-4D90-ACF0-3DE2EA8FDA2D}" srcOrd="0" destOrd="0" presId="urn:microsoft.com/office/officeart/2005/8/layout/chevron2"/>
    <dgm:cxn modelId="{61B094A5-64BA-48E1-B5D9-79C308333484}" type="presOf" srcId="{8ADF5ED5-6BDD-47E9-BC3B-42D01E03926C}" destId="{930B01CA-4C93-43BD-B4B8-F9CDFCDB6B7F}" srcOrd="0" destOrd="0" presId="urn:microsoft.com/office/officeart/2005/8/layout/chevron2"/>
    <dgm:cxn modelId="{D78A0E06-2B92-476F-AAD9-4A5742E5AA37}" srcId="{40AF25A3-024C-43C9-B57D-242EDBF0A74D}" destId="{8ADF5ED5-6BDD-47E9-BC3B-42D01E03926C}" srcOrd="0" destOrd="0" parTransId="{A653312A-CD39-4FB2-9A9A-0A04337547DB}" sibTransId="{97EF598D-10C4-4320-849B-BD3A7AACE325}"/>
    <dgm:cxn modelId="{313A835F-93C7-409D-AAB9-65F2973A98D2}" type="presOf" srcId="{1C91CAED-CAFB-4044-8F9F-CFCCD075B359}" destId="{930B01CA-4C93-43BD-B4B8-F9CDFCDB6B7F}" srcOrd="0" destOrd="1" presId="urn:microsoft.com/office/officeart/2005/8/layout/chevron2"/>
    <dgm:cxn modelId="{BE3C590E-9003-408C-9006-3919768DA3D3}" type="presOf" srcId="{AA148C3A-395F-4CFC-AB42-C0A42504CC87}" destId="{A269CE91-73EE-4ACF-83E7-F7633D471AF1}" srcOrd="0" destOrd="0" presId="urn:microsoft.com/office/officeart/2005/8/layout/chevron2"/>
    <dgm:cxn modelId="{A19A0FCD-3240-4C85-ADB6-B68080A1BFBC}" srcId="{7D789DD3-D746-4A5D-BCBF-7F6876990797}" destId="{AA148C3A-395F-4CFC-AB42-C0A42504CC87}" srcOrd="2" destOrd="0" parTransId="{2A49555E-5671-45C0-8657-62D6ABD62803}" sibTransId="{E9B32963-7676-4C81-98FB-699DC99C9C28}"/>
    <dgm:cxn modelId="{9B4AF8A9-2E64-44EB-BCB2-A63120E215B5}" srcId="{7D789DD3-D746-4A5D-BCBF-7F6876990797}" destId="{40AF25A3-024C-43C9-B57D-242EDBF0A74D}" srcOrd="0" destOrd="0" parTransId="{9BF7451A-12CD-458F-A243-FE965BE3D3EE}" sibTransId="{68157E24-6AA6-4330-A62C-F1C165B47027}"/>
    <dgm:cxn modelId="{E4BFDF1C-F9DB-44D7-9895-CBC6B4BF9F71}" type="presOf" srcId="{CF0AF459-BB18-4B37-9569-CF1B786CD928}" destId="{49B0C63E-F947-4553-B869-C5FDD2A78B6E}" srcOrd="0" destOrd="0" presId="urn:microsoft.com/office/officeart/2005/8/layout/chevron2"/>
    <dgm:cxn modelId="{250A9CFD-6925-4F52-A12D-533ADEBBFDE1}" srcId="{40AF25A3-024C-43C9-B57D-242EDBF0A74D}" destId="{1C91CAED-CAFB-4044-8F9F-CFCCD075B359}" srcOrd="1" destOrd="0" parTransId="{A223E895-E648-4328-81A4-BAFD708AB8FB}" sibTransId="{34A0ECB7-2538-4941-868D-73B786BE47BA}"/>
    <dgm:cxn modelId="{0599C314-C8E6-4C4B-A782-162BA180415A}" type="presOf" srcId="{D38AA8A8-2A12-448C-8562-009116F7AAC6}" destId="{C77BCA44-A3E9-441F-9598-7197BF5B86D5}" srcOrd="0" destOrd="1" presId="urn:microsoft.com/office/officeart/2005/8/layout/chevron2"/>
    <dgm:cxn modelId="{68F41189-9267-49E9-8FEA-0A8546352462}" srcId="{AA148C3A-395F-4CFC-AB42-C0A42504CC87}" destId="{CF0AF459-BB18-4B37-9569-CF1B786CD928}" srcOrd="0" destOrd="0" parTransId="{E210DE57-DD35-44B8-BA17-4B5C8056DB12}" sibTransId="{856DA4A9-AFAA-497C-9DB5-2E4DFDE12A1D}"/>
    <dgm:cxn modelId="{2530247D-0117-4111-BC0D-82F7AED90A8F}" srcId="{E04AB0D6-1694-4DCC-8D7C-3ACF9F166F99}" destId="{D38AA8A8-2A12-448C-8562-009116F7AAC6}" srcOrd="1" destOrd="0" parTransId="{4FDE7272-4896-4501-AF88-6DE893476EFC}" sibTransId="{1EBB3F46-D3D9-4E8B-96B1-AFCF81E4551F}"/>
    <dgm:cxn modelId="{ACD844D2-3F7A-438E-A120-CD3ED248E6A6}" type="presOf" srcId="{8DE7B2E6-2528-4B15-98B6-5341DCD7AE19}" destId="{C77BCA44-A3E9-441F-9598-7197BF5B86D5}" srcOrd="0" destOrd="0" presId="urn:microsoft.com/office/officeart/2005/8/layout/chevron2"/>
    <dgm:cxn modelId="{5A2AB257-9A7F-4E0C-8F8D-EAB9B3455109}" type="presOf" srcId="{5EF48676-8B92-4405-A2FF-07B6882F4869}" destId="{49B0C63E-F947-4553-B869-C5FDD2A78B6E}" srcOrd="0" destOrd="1" presId="urn:microsoft.com/office/officeart/2005/8/layout/chevron2"/>
    <dgm:cxn modelId="{4CB80181-85D2-41E6-A20D-FCADCB909973}" srcId="{AA148C3A-395F-4CFC-AB42-C0A42504CC87}" destId="{5EF48676-8B92-4405-A2FF-07B6882F4869}" srcOrd="1" destOrd="0" parTransId="{361D5694-AA20-4C3B-8E21-B31635242213}" sibTransId="{347F84A7-7A1A-4443-ADB7-312FEA794928}"/>
    <dgm:cxn modelId="{582DE5F9-3CC1-49AE-8263-B1D3A1FD378B}" srcId="{7D789DD3-D746-4A5D-BCBF-7F6876990797}" destId="{E04AB0D6-1694-4DCC-8D7C-3ACF9F166F99}" srcOrd="1" destOrd="0" parTransId="{ABF3A8D8-231C-4CE1-A5A5-DC41E4352895}" sibTransId="{F6A6B161-62B6-4A9D-A62E-0321D44C34B0}"/>
    <dgm:cxn modelId="{CBA57376-403F-4692-9BEA-9A369E89ACE3}" type="presParOf" srcId="{9A76F396-F03C-49A8-A3DE-CFA3AFE3DAE0}" destId="{A9B20D05-48B7-4D7F-B056-9979F7DC7BD6}" srcOrd="0" destOrd="0" presId="urn:microsoft.com/office/officeart/2005/8/layout/chevron2"/>
    <dgm:cxn modelId="{41A30100-1CE3-495E-A460-6E23166EC970}" type="presParOf" srcId="{A9B20D05-48B7-4D7F-B056-9979F7DC7BD6}" destId="{D91D0220-553A-4974-BDD8-46117B286294}" srcOrd="0" destOrd="0" presId="urn:microsoft.com/office/officeart/2005/8/layout/chevron2"/>
    <dgm:cxn modelId="{CBCAECDF-E203-4F04-9480-96B59CD39BD6}" type="presParOf" srcId="{A9B20D05-48B7-4D7F-B056-9979F7DC7BD6}" destId="{930B01CA-4C93-43BD-B4B8-F9CDFCDB6B7F}" srcOrd="1" destOrd="0" presId="urn:microsoft.com/office/officeart/2005/8/layout/chevron2"/>
    <dgm:cxn modelId="{16011B13-5D19-4CF7-A8D4-4EB19CD0E235}" type="presParOf" srcId="{9A76F396-F03C-49A8-A3DE-CFA3AFE3DAE0}" destId="{DD4F9D76-3C9A-4C2B-83C9-54E2F21DC4A1}" srcOrd="1" destOrd="0" presId="urn:microsoft.com/office/officeart/2005/8/layout/chevron2"/>
    <dgm:cxn modelId="{066C3FB6-9185-4794-AB23-F5F5B7C5C18B}" type="presParOf" srcId="{9A76F396-F03C-49A8-A3DE-CFA3AFE3DAE0}" destId="{BD4B41AB-4068-4D07-B8F2-7E7CD746FA62}" srcOrd="2" destOrd="0" presId="urn:microsoft.com/office/officeart/2005/8/layout/chevron2"/>
    <dgm:cxn modelId="{026BC228-8557-449D-AB94-A8CF2EC1DF73}" type="presParOf" srcId="{BD4B41AB-4068-4D07-B8F2-7E7CD746FA62}" destId="{1960C233-1C1E-4D90-ACF0-3DE2EA8FDA2D}" srcOrd="0" destOrd="0" presId="urn:microsoft.com/office/officeart/2005/8/layout/chevron2"/>
    <dgm:cxn modelId="{F3494F0F-CE85-4A77-95CE-FFA456F52266}" type="presParOf" srcId="{BD4B41AB-4068-4D07-B8F2-7E7CD746FA62}" destId="{C77BCA44-A3E9-441F-9598-7197BF5B86D5}" srcOrd="1" destOrd="0" presId="urn:microsoft.com/office/officeart/2005/8/layout/chevron2"/>
    <dgm:cxn modelId="{EE575783-45F4-4298-BE7B-5FE92AEA1084}" type="presParOf" srcId="{9A76F396-F03C-49A8-A3DE-CFA3AFE3DAE0}" destId="{2F948F08-2F51-4CDF-8D4E-662C1DA0052B}" srcOrd="3" destOrd="0" presId="urn:microsoft.com/office/officeart/2005/8/layout/chevron2"/>
    <dgm:cxn modelId="{D3F73D04-2918-4A03-9107-7F356C5B7C16}" type="presParOf" srcId="{9A76F396-F03C-49A8-A3DE-CFA3AFE3DAE0}" destId="{38A8D5A4-B515-4A65-B95C-2C15AA4ABC53}" srcOrd="4" destOrd="0" presId="urn:microsoft.com/office/officeart/2005/8/layout/chevron2"/>
    <dgm:cxn modelId="{D1DDCEC4-71EF-4DF0-A35B-A834FF884C04}" type="presParOf" srcId="{38A8D5A4-B515-4A65-B95C-2C15AA4ABC53}" destId="{A269CE91-73EE-4ACF-83E7-F7633D471AF1}" srcOrd="0" destOrd="0" presId="urn:microsoft.com/office/officeart/2005/8/layout/chevron2"/>
    <dgm:cxn modelId="{366200FC-2DA9-488C-8B0E-5D4B090C988C}" type="presParOf" srcId="{38A8D5A4-B515-4A65-B95C-2C15AA4ABC53}" destId="{49B0C63E-F947-4553-B869-C5FDD2A78B6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C7CD5-DD02-481D-BB6B-51687F9267CE}">
      <dsp:nvSpPr>
        <dsp:cNvPr id="0" name=""/>
        <dsp:cNvSpPr/>
      </dsp:nvSpPr>
      <dsp:spPr>
        <a:xfrm rot="3373517">
          <a:off x="2249565" y="4290421"/>
          <a:ext cx="1638876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1638876" y="14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93DCD-B616-4EC8-9FDC-83990A683232}">
      <dsp:nvSpPr>
        <dsp:cNvPr id="0" name=""/>
        <dsp:cNvSpPr/>
      </dsp:nvSpPr>
      <dsp:spPr>
        <a:xfrm rot="1215734">
          <a:off x="2696348" y="3762812"/>
          <a:ext cx="2726415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2726415" y="14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47AF8-9CA5-4127-805A-F5D3DF493068}">
      <dsp:nvSpPr>
        <dsp:cNvPr id="0" name=""/>
        <dsp:cNvSpPr/>
      </dsp:nvSpPr>
      <dsp:spPr>
        <a:xfrm rot="21491270">
          <a:off x="2779898" y="3037182"/>
          <a:ext cx="3233447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3233447" y="14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B648D-FDD6-446A-9D96-AE795F3495E1}">
      <dsp:nvSpPr>
        <dsp:cNvPr id="0" name=""/>
        <dsp:cNvSpPr/>
      </dsp:nvSpPr>
      <dsp:spPr>
        <a:xfrm rot="20348524">
          <a:off x="2675776" y="2341775"/>
          <a:ext cx="3202322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3202322" y="14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93411-687B-4607-A53C-F2AEB5DCCF5C}">
      <dsp:nvSpPr>
        <dsp:cNvPr id="0" name=""/>
        <dsp:cNvSpPr/>
      </dsp:nvSpPr>
      <dsp:spPr>
        <a:xfrm rot="19080567">
          <a:off x="2500962" y="1920800"/>
          <a:ext cx="2179160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2179160" y="14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83D32-D939-461E-8AC7-CB8D0B5B60AF}">
      <dsp:nvSpPr>
        <dsp:cNvPr id="0" name=""/>
        <dsp:cNvSpPr/>
      </dsp:nvSpPr>
      <dsp:spPr>
        <a:xfrm rot="17596716">
          <a:off x="2059445" y="1940828"/>
          <a:ext cx="1433634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1433634" y="14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4D5AE-D4B4-456D-8C2A-AD9431C82DF6}">
      <dsp:nvSpPr>
        <dsp:cNvPr id="0" name=""/>
        <dsp:cNvSpPr/>
      </dsp:nvSpPr>
      <dsp:spPr>
        <a:xfrm>
          <a:off x="1325358" y="2380427"/>
          <a:ext cx="1442838" cy="14428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1489D-A5B6-4728-A22C-9C1871B2FA0E}">
      <dsp:nvSpPr>
        <dsp:cNvPr id="0" name=""/>
        <dsp:cNvSpPr/>
      </dsp:nvSpPr>
      <dsp:spPr>
        <a:xfrm>
          <a:off x="2627782" y="2"/>
          <a:ext cx="1399322" cy="13480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Σελ. 5, 9, 28</a:t>
          </a:r>
          <a:endParaRPr lang="el-GR" sz="2000" kern="1200" dirty="0"/>
        </a:p>
      </dsp:txBody>
      <dsp:txXfrm>
        <a:off x="2832708" y="197427"/>
        <a:ext cx="989470" cy="953249"/>
      </dsp:txXfrm>
    </dsp:sp>
    <dsp:sp modelId="{7C7838C0-E617-4885-ADE8-9A6E31DCCFDB}">
      <dsp:nvSpPr>
        <dsp:cNvPr id="0" name=""/>
        <dsp:cNvSpPr/>
      </dsp:nvSpPr>
      <dsp:spPr>
        <a:xfrm>
          <a:off x="4211960" y="72010"/>
          <a:ext cx="1399322" cy="13480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=</a:t>
          </a:r>
          <a:r>
            <a:rPr lang="el-GR" sz="2000" kern="1200" dirty="0" smtClean="0"/>
            <a:t>Έννοια</a:t>
          </a:r>
          <a:endParaRPr lang="el-GR" sz="2000" kern="1200" dirty="0"/>
        </a:p>
      </dsp:txBody>
      <dsp:txXfrm>
        <a:off x="4416886" y="269435"/>
        <a:ext cx="989470" cy="953249"/>
      </dsp:txXfrm>
    </dsp:sp>
    <dsp:sp modelId="{ECB3F208-E26B-4C8C-ADDD-D46BFC440566}">
      <dsp:nvSpPr>
        <dsp:cNvPr id="0" name=""/>
        <dsp:cNvSpPr/>
      </dsp:nvSpPr>
      <dsp:spPr>
        <a:xfrm>
          <a:off x="5724131" y="864097"/>
          <a:ext cx="1399322" cy="13480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Λήμμα 1</a:t>
          </a:r>
          <a:endParaRPr lang="el-GR" sz="2000" kern="1200" dirty="0"/>
        </a:p>
      </dsp:txBody>
      <dsp:txXfrm>
        <a:off x="5929057" y="1061522"/>
        <a:ext cx="989470" cy="953249"/>
      </dsp:txXfrm>
    </dsp:sp>
    <dsp:sp modelId="{1E856B45-3475-4600-A653-25A5C75643CB}">
      <dsp:nvSpPr>
        <dsp:cNvPr id="0" name=""/>
        <dsp:cNvSpPr/>
      </dsp:nvSpPr>
      <dsp:spPr>
        <a:xfrm>
          <a:off x="6543000" y="864097"/>
          <a:ext cx="2098984" cy="1348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1" indent="268288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Πορτοκάλια</a:t>
          </a:r>
          <a:endParaRPr lang="el-GR" sz="2000" kern="1200" dirty="0"/>
        </a:p>
        <a:p>
          <a:pPr marL="228600" lvl="1" indent="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Τίτλος</a:t>
          </a:r>
          <a:endParaRPr lang="el-GR" sz="2000" kern="1200" dirty="0"/>
        </a:p>
      </dsp:txBody>
      <dsp:txXfrm>
        <a:off x="6543000" y="864097"/>
        <a:ext cx="2098984" cy="1348099"/>
      </dsp:txXfrm>
    </dsp:sp>
    <dsp:sp modelId="{1E2C06A1-FB46-41E4-92DA-D53B14C1A718}">
      <dsp:nvSpPr>
        <dsp:cNvPr id="0" name=""/>
        <dsp:cNvSpPr/>
      </dsp:nvSpPr>
      <dsp:spPr>
        <a:xfrm>
          <a:off x="6012159" y="2304253"/>
          <a:ext cx="1399322" cy="13480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Λήμμα 2</a:t>
          </a:r>
          <a:endParaRPr lang="el-GR" sz="2000" kern="1200" dirty="0"/>
        </a:p>
      </dsp:txBody>
      <dsp:txXfrm>
        <a:off x="6217085" y="2501678"/>
        <a:ext cx="989470" cy="953249"/>
      </dsp:txXfrm>
    </dsp:sp>
    <dsp:sp modelId="{481986F0-0517-4C1C-AAFF-10AA6ACB3923}">
      <dsp:nvSpPr>
        <dsp:cNvPr id="0" name=""/>
        <dsp:cNvSpPr/>
      </dsp:nvSpPr>
      <dsp:spPr>
        <a:xfrm>
          <a:off x="6831028" y="2304253"/>
          <a:ext cx="2098984" cy="1348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1" indent="182563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Πορτοκάλια</a:t>
          </a:r>
          <a:endParaRPr lang="el-GR" sz="2000" kern="1200" dirty="0"/>
        </a:p>
        <a:p>
          <a:pPr marL="228600" lvl="1" indent="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Θέμα</a:t>
          </a:r>
          <a:endParaRPr lang="el-GR" sz="2000" kern="1200" dirty="0"/>
        </a:p>
      </dsp:txBody>
      <dsp:txXfrm>
        <a:off x="6831028" y="2304253"/>
        <a:ext cx="2098984" cy="1348099"/>
      </dsp:txXfrm>
    </dsp:sp>
    <dsp:sp modelId="{89EE6E54-EFB8-4914-856D-9CCD441E3B64}">
      <dsp:nvSpPr>
        <dsp:cNvPr id="0" name=""/>
        <dsp:cNvSpPr/>
      </dsp:nvSpPr>
      <dsp:spPr>
        <a:xfrm>
          <a:off x="5292080" y="3816423"/>
          <a:ext cx="1399322" cy="13480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Λήμμα 3</a:t>
          </a:r>
          <a:endParaRPr lang="el-GR" sz="2000" kern="1200" dirty="0"/>
        </a:p>
      </dsp:txBody>
      <dsp:txXfrm>
        <a:off x="5497006" y="4013848"/>
        <a:ext cx="989470" cy="953249"/>
      </dsp:txXfrm>
    </dsp:sp>
    <dsp:sp modelId="{08E32A79-3F6B-467F-B8E0-6415831EB0E0}">
      <dsp:nvSpPr>
        <dsp:cNvPr id="0" name=""/>
        <dsp:cNvSpPr/>
      </dsp:nvSpPr>
      <dsp:spPr>
        <a:xfrm>
          <a:off x="6110949" y="3816423"/>
          <a:ext cx="2098984" cy="1348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1" indent="182563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Πορτοκάλια</a:t>
          </a:r>
          <a:endParaRPr lang="el-GR" sz="2000" kern="1200" dirty="0"/>
        </a:p>
        <a:p>
          <a:pPr marL="228600" lvl="1" indent="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Περίληψη</a:t>
          </a:r>
          <a:endParaRPr lang="el-GR" sz="2000" kern="1200" dirty="0"/>
        </a:p>
      </dsp:txBody>
      <dsp:txXfrm>
        <a:off x="6110949" y="3816423"/>
        <a:ext cx="2098984" cy="1348099"/>
      </dsp:txXfrm>
    </dsp:sp>
    <dsp:sp modelId="{B2302B3F-3B75-433A-979E-AF826CB909A1}">
      <dsp:nvSpPr>
        <dsp:cNvPr id="0" name=""/>
        <dsp:cNvSpPr/>
      </dsp:nvSpPr>
      <dsp:spPr>
        <a:xfrm>
          <a:off x="3203847" y="4878501"/>
          <a:ext cx="1399322" cy="13480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Λήμμα 4</a:t>
          </a:r>
          <a:endParaRPr lang="el-GR" sz="2000" kern="1200" dirty="0"/>
        </a:p>
      </dsp:txBody>
      <dsp:txXfrm>
        <a:off x="3408773" y="5075926"/>
        <a:ext cx="989470" cy="953249"/>
      </dsp:txXfrm>
    </dsp:sp>
    <dsp:sp modelId="{08518045-FA3A-4A92-B902-C6041E7B47E3}">
      <dsp:nvSpPr>
        <dsp:cNvPr id="0" name=""/>
        <dsp:cNvSpPr/>
      </dsp:nvSpPr>
      <dsp:spPr>
        <a:xfrm>
          <a:off x="4022716" y="4878501"/>
          <a:ext cx="2098984" cy="1348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1" indent="85725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Πορτοκάλια</a:t>
          </a:r>
          <a:endParaRPr lang="el-GR" sz="2000" kern="1200" dirty="0"/>
        </a:p>
        <a:p>
          <a:pPr marL="228600" lvl="1" indent="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Κείμενο</a:t>
          </a:r>
          <a:endParaRPr lang="el-GR" sz="2000" kern="1200" dirty="0"/>
        </a:p>
      </dsp:txBody>
      <dsp:txXfrm>
        <a:off x="4022716" y="4878501"/>
        <a:ext cx="2098984" cy="1348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C8847-6CB2-4C31-861E-7955BD33C16A}">
      <dsp:nvSpPr>
        <dsp:cNvPr id="0" name=""/>
        <dsp:cNvSpPr/>
      </dsp:nvSpPr>
      <dsp:spPr>
        <a:xfrm>
          <a:off x="0" y="0"/>
          <a:ext cx="3672185" cy="36721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C431E-C4C5-4101-A70F-93D001201A31}">
      <dsp:nvSpPr>
        <dsp:cNvPr id="0" name=""/>
        <dsp:cNvSpPr/>
      </dsp:nvSpPr>
      <dsp:spPr>
        <a:xfrm>
          <a:off x="1836092" y="0"/>
          <a:ext cx="4366939" cy="36721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Ελαιογραφία</a:t>
          </a:r>
          <a:endParaRPr lang="el-GR" sz="2300" kern="1200" dirty="0"/>
        </a:p>
      </dsp:txBody>
      <dsp:txXfrm>
        <a:off x="1836092" y="0"/>
        <a:ext cx="2183469" cy="1101657"/>
      </dsp:txXfrm>
    </dsp:sp>
    <dsp:sp modelId="{1364D947-1388-4CED-A005-45F70A427B5E}">
      <dsp:nvSpPr>
        <dsp:cNvPr id="0" name=""/>
        <dsp:cNvSpPr/>
      </dsp:nvSpPr>
      <dsp:spPr>
        <a:xfrm>
          <a:off x="642633" y="1101657"/>
          <a:ext cx="2386917" cy="238691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E7955-7B6A-4A08-9F16-78E09F97C6F9}">
      <dsp:nvSpPr>
        <dsp:cNvPr id="0" name=""/>
        <dsp:cNvSpPr/>
      </dsp:nvSpPr>
      <dsp:spPr>
        <a:xfrm>
          <a:off x="1836092" y="972155"/>
          <a:ext cx="4366939" cy="11055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Λαδομπογιά</a:t>
          </a:r>
          <a:endParaRPr lang="el-GR" sz="2300" kern="1200" dirty="0"/>
        </a:p>
      </dsp:txBody>
      <dsp:txXfrm>
        <a:off x="1836092" y="972155"/>
        <a:ext cx="2183469" cy="510253"/>
      </dsp:txXfrm>
    </dsp:sp>
    <dsp:sp modelId="{F61D3350-F93B-43A4-A145-A212F618B231}">
      <dsp:nvSpPr>
        <dsp:cNvPr id="0" name=""/>
        <dsp:cNvSpPr/>
      </dsp:nvSpPr>
      <dsp:spPr>
        <a:xfrm>
          <a:off x="1285265" y="2203312"/>
          <a:ext cx="1101654" cy="110165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2634B-41C7-4F16-9E5E-5355003C926A}">
      <dsp:nvSpPr>
        <dsp:cNvPr id="0" name=""/>
        <dsp:cNvSpPr/>
      </dsp:nvSpPr>
      <dsp:spPr>
        <a:xfrm>
          <a:off x="1836092" y="2203312"/>
          <a:ext cx="4366939" cy="1101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Μεταξοτυπία</a:t>
          </a:r>
          <a:endParaRPr lang="el-GR" sz="2300" kern="1200" dirty="0"/>
        </a:p>
      </dsp:txBody>
      <dsp:txXfrm>
        <a:off x="1836092" y="2203312"/>
        <a:ext cx="2183469" cy="1101654"/>
      </dsp:txXfrm>
    </dsp:sp>
    <dsp:sp modelId="{B572BADD-5C68-41B8-A7D7-3381C25792A2}">
      <dsp:nvSpPr>
        <dsp:cNvPr id="0" name=""/>
        <dsp:cNvSpPr/>
      </dsp:nvSpPr>
      <dsp:spPr>
        <a:xfrm>
          <a:off x="4019562" y="0"/>
          <a:ext cx="2183469" cy="110165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Σελ. 3</a:t>
          </a:r>
          <a:endParaRPr lang="el-G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19, 26</a:t>
          </a:r>
          <a:endParaRPr lang="el-GR" sz="2400" kern="1200" dirty="0"/>
        </a:p>
      </dsp:txBody>
      <dsp:txXfrm>
        <a:off x="4019562" y="0"/>
        <a:ext cx="2183469" cy="1101657"/>
      </dsp:txXfrm>
    </dsp:sp>
    <dsp:sp modelId="{2FFF7C20-28D9-4FEC-94A7-EEC189EDEF5D}">
      <dsp:nvSpPr>
        <dsp:cNvPr id="0" name=""/>
        <dsp:cNvSpPr/>
      </dsp:nvSpPr>
      <dsp:spPr>
        <a:xfrm>
          <a:off x="4019562" y="1101657"/>
          <a:ext cx="2183469" cy="110165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Σελ 32, 49, 52</a:t>
          </a:r>
          <a:endParaRPr lang="el-G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59-64</a:t>
          </a:r>
          <a:endParaRPr lang="el-GR" sz="2400" kern="1200" dirty="0"/>
        </a:p>
      </dsp:txBody>
      <dsp:txXfrm>
        <a:off x="4019562" y="1101657"/>
        <a:ext cx="2183469" cy="1101654"/>
      </dsp:txXfrm>
    </dsp:sp>
    <dsp:sp modelId="{C50EF67E-4C35-42C2-AE36-7DA95FE0113B}">
      <dsp:nvSpPr>
        <dsp:cNvPr id="0" name=""/>
        <dsp:cNvSpPr/>
      </dsp:nvSpPr>
      <dsp:spPr>
        <a:xfrm>
          <a:off x="4019562" y="2203312"/>
          <a:ext cx="2183469" cy="110165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Σελ. 86- 92</a:t>
          </a:r>
          <a:endParaRPr lang="el-G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96</a:t>
          </a:r>
          <a:endParaRPr lang="el-GR" sz="2400" kern="1200" dirty="0"/>
        </a:p>
      </dsp:txBody>
      <dsp:txXfrm>
        <a:off x="4019562" y="2203312"/>
        <a:ext cx="2183469" cy="1101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D0220-553A-4974-BDD8-46117B286294}">
      <dsp:nvSpPr>
        <dsp:cNvPr id="0" name=""/>
        <dsp:cNvSpPr/>
      </dsp:nvSpPr>
      <dsp:spPr>
        <a:xfrm rot="5400000">
          <a:off x="-270701" y="275643"/>
          <a:ext cx="1804676" cy="12632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Γλώσσα</a:t>
          </a:r>
          <a:endParaRPr lang="el-GR" sz="2000" b="1" kern="1200" dirty="0"/>
        </a:p>
      </dsp:txBody>
      <dsp:txXfrm rot="-5400000">
        <a:off x="1" y="636579"/>
        <a:ext cx="1263273" cy="541403"/>
      </dsp:txXfrm>
    </dsp:sp>
    <dsp:sp modelId="{930B01CA-4C93-43BD-B4B8-F9CDFCDB6B7F}">
      <dsp:nvSpPr>
        <dsp:cNvPr id="0" name=""/>
        <dsp:cNvSpPr/>
      </dsp:nvSpPr>
      <dsp:spPr>
        <a:xfrm rot="5400000">
          <a:off x="4159916" y="-2891701"/>
          <a:ext cx="1173039" cy="69663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Όρους που θα επιλέξετε</a:t>
          </a:r>
          <a:endParaRPr lang="el-G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Παραπομπές</a:t>
          </a:r>
          <a:endParaRPr lang="el-GR" sz="2400" kern="1200" dirty="0"/>
        </a:p>
      </dsp:txBody>
      <dsp:txXfrm rot="-5400000">
        <a:off x="1263273" y="62205"/>
        <a:ext cx="6909063" cy="1058513"/>
      </dsp:txXfrm>
    </dsp:sp>
    <dsp:sp modelId="{1960C233-1C1E-4D90-ACF0-3DE2EA8FDA2D}">
      <dsp:nvSpPr>
        <dsp:cNvPr id="0" name=""/>
        <dsp:cNvSpPr/>
      </dsp:nvSpPr>
      <dsp:spPr>
        <a:xfrm rot="5400000">
          <a:off x="-270701" y="1888519"/>
          <a:ext cx="1804676" cy="12632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Δόμηση ύλης</a:t>
          </a:r>
          <a:endParaRPr lang="el-GR" sz="2000" b="1" kern="1200" dirty="0"/>
        </a:p>
      </dsp:txBody>
      <dsp:txXfrm rot="-5400000">
        <a:off x="1" y="2249455"/>
        <a:ext cx="1263273" cy="541403"/>
      </dsp:txXfrm>
    </dsp:sp>
    <dsp:sp modelId="{C77BCA44-A3E9-441F-9598-7197BF5B86D5}">
      <dsp:nvSpPr>
        <dsp:cNvPr id="0" name=""/>
        <dsp:cNvSpPr/>
      </dsp:nvSpPr>
      <dsp:spPr>
        <a:xfrm rot="5400000">
          <a:off x="4159608" y="-1278516"/>
          <a:ext cx="1173656" cy="69663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Ενότητες που θα δημιουργήσετε</a:t>
          </a:r>
          <a:endParaRPr lang="el-G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Οργάνωση μέσα στις ενότητες</a:t>
          </a:r>
          <a:endParaRPr lang="el-GR" sz="2400" kern="1200" dirty="0"/>
        </a:p>
      </dsp:txBody>
      <dsp:txXfrm rot="-5400000">
        <a:off x="1263274" y="1675111"/>
        <a:ext cx="6909033" cy="1059070"/>
      </dsp:txXfrm>
    </dsp:sp>
    <dsp:sp modelId="{A269CE91-73EE-4ACF-83E7-F7633D471AF1}">
      <dsp:nvSpPr>
        <dsp:cNvPr id="0" name=""/>
        <dsp:cNvSpPr/>
      </dsp:nvSpPr>
      <dsp:spPr>
        <a:xfrm rot="5400000">
          <a:off x="-270701" y="3501396"/>
          <a:ext cx="1804676" cy="12632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Παραπομπή μέσα στο κείμενο</a:t>
          </a:r>
          <a:endParaRPr lang="el-GR" sz="1800" b="1" kern="1200" dirty="0"/>
        </a:p>
      </dsp:txBody>
      <dsp:txXfrm rot="-5400000">
        <a:off x="1" y="3862332"/>
        <a:ext cx="1263273" cy="541403"/>
      </dsp:txXfrm>
    </dsp:sp>
    <dsp:sp modelId="{49B0C63E-F947-4553-B869-C5FDD2A78B6E}">
      <dsp:nvSpPr>
        <dsp:cNvPr id="0" name=""/>
        <dsp:cNvSpPr/>
      </dsp:nvSpPr>
      <dsp:spPr>
        <a:xfrm rot="5400000">
          <a:off x="4159916" y="334051"/>
          <a:ext cx="1173039" cy="69663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Πολλαπλά σημεία</a:t>
          </a:r>
          <a:endParaRPr lang="el-G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Ακρίβεια</a:t>
          </a:r>
          <a:endParaRPr lang="el-GR" sz="2400" kern="1200" dirty="0"/>
        </a:p>
      </dsp:txBody>
      <dsp:txXfrm rot="-5400000">
        <a:off x="1263273" y="3287958"/>
        <a:ext cx="6909063" cy="1058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895E25-07EF-42D5-93ED-0C1006D3AF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75000"/>
              </a:spcAft>
            </a:pPr>
            <a:r>
              <a:rPr lang="en-US" dirty="0" smtClean="0"/>
              <a:t>You can see Frank’s comments on the right side of this picture. </a:t>
            </a:r>
          </a:p>
          <a:p>
            <a:pPr>
              <a:spcBef>
                <a:spcPct val="0"/>
              </a:spcBef>
              <a:spcAft>
                <a:spcPct val="75000"/>
              </a:spcAft>
            </a:pPr>
            <a:r>
              <a:rPr lang="en-US" dirty="0" smtClean="0"/>
              <a:t>He could have simply edited the file, saved it, and closed it — versions still would have been created for him. But in that case, he couldn't have added comments. Comments can be added only when you check out and check in a file. 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D0E3B6-E959-4E91-BF34-EB9B87EDB1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83935D-719F-4C65-ADBA-60BAADDBFC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02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0350" y="6303963"/>
            <a:ext cx="3302000" cy="476250"/>
          </a:xfrm>
        </p:spPr>
        <p:txBody>
          <a:bodyPr/>
          <a:lstStyle>
            <a:lvl1pPr>
              <a:defRPr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8C73E-348F-4E07-BF1B-3F840C65B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74611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0350" y="6303963"/>
            <a:ext cx="3302000" cy="476250"/>
          </a:xfrm>
        </p:spPr>
        <p:txBody>
          <a:bodyPr/>
          <a:lstStyle>
            <a:lvl1pPr>
              <a:defRPr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F680-E241-4F75-808F-5F33E9134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79727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9B8CD-342D-4579-98EC-A8FD6B7370E1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630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Index%20generation%20word.doc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OPAC" TargetMode="External"/><Relationship Id="rId13" Type="http://schemas.openxmlformats.org/officeDocument/2006/relationships/hyperlink" Target="http://en.wikipedia.org/wiki/Paul_Otlet" TargetMode="External"/><Relationship Id="rId3" Type="http://schemas.openxmlformats.org/officeDocument/2006/relationships/hyperlink" Target="http://en.wikipedia.org/wiki/Wikipedia:IPA_for_English" TargetMode="External"/><Relationship Id="rId7" Type="http://schemas.openxmlformats.org/officeDocument/2006/relationships/hyperlink" Target="http://en.wikipedia.org/wiki/Index_card" TargetMode="External"/><Relationship Id="rId12" Type="http://schemas.openxmlformats.org/officeDocument/2006/relationships/hyperlink" Target="http://en.wikipedia.org/wiki/Mundaneum" TargetMode="External"/><Relationship Id="rId2" Type="http://schemas.openxmlformats.org/officeDocument/2006/relationships/hyperlink" Target="http://en.wikipedia.org/wiki/Wikipedia:IPA_for_Fren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aceted_classification" TargetMode="External"/><Relationship Id="rId11" Type="http://schemas.openxmlformats.org/officeDocument/2006/relationships/hyperlink" Target="http://en.wikipedia.org/wiki/Brussels" TargetMode="External"/><Relationship Id="rId5" Type="http://schemas.openxmlformats.org/officeDocument/2006/relationships/hyperlink" Target="http://en.wikipedia.org/wiki/Universal_Decimal_Classification" TargetMode="External"/><Relationship Id="rId10" Type="http://schemas.openxmlformats.org/officeDocument/2006/relationships/hyperlink" Target="http://en.wikipedia.org/wiki/Union_of_International_Associations" TargetMode="External"/><Relationship Id="rId4" Type="http://schemas.openxmlformats.org/officeDocument/2006/relationships/hyperlink" Target="http://en.wikipedia.org/wiki/Information_science" TargetMode="External"/><Relationship Id="rId9" Type="http://schemas.openxmlformats.org/officeDocument/2006/relationships/hyperlink" Target="http://en.wikipedia.org/wiki/Henri_La_Fontain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4004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eativecommons.org/publicdomain/zero/1.0/" TargetMode="External"/><Relationship Id="rId4" Type="http://schemas.openxmlformats.org/officeDocument/2006/relationships/hyperlink" Target="http://www.clker.com/profile-1068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Οργάνωση πληροφοριών</a:t>
            </a:r>
            <a:br>
              <a:rPr lang="el-GR" sz="4400" b="1" dirty="0" smtClean="0">
                <a:solidFill>
                  <a:schemeClr val="tx1"/>
                </a:solidFill>
                <a:latin typeface="+mn-lt"/>
              </a:rPr>
            </a:br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Ταξινόμηση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92500" lnSpcReduction="20000"/>
          </a:bodyPr>
          <a:lstStyle/>
          <a:p>
            <a:r>
              <a:rPr lang="el-GR" sz="3000" b="1" dirty="0" smtClean="0"/>
              <a:t>Ενότητα </a:t>
            </a:r>
            <a:r>
              <a:rPr lang="en-US" sz="3000" b="1" dirty="0" smtClean="0"/>
              <a:t>12</a:t>
            </a:r>
            <a:r>
              <a:rPr lang="el-GR" sz="3000" dirty="0" smtClean="0"/>
              <a:t>:</a:t>
            </a:r>
            <a:r>
              <a:rPr lang="en-US" sz="3000" dirty="0" smtClean="0"/>
              <a:t> </a:t>
            </a:r>
            <a:r>
              <a:rPr lang="el-GR" sz="3000" dirty="0" smtClean="0"/>
              <a:t>Ευρετήρια βιβλίων</a:t>
            </a:r>
            <a:endParaRPr lang="en-US" sz="3000" dirty="0" smtClean="0"/>
          </a:p>
          <a:p>
            <a:endParaRPr lang="en-US" dirty="0" smtClean="0"/>
          </a:p>
          <a:p>
            <a:r>
              <a:rPr lang="el-GR" sz="2600" dirty="0" smtClean="0"/>
              <a:t>Δάφνη </a:t>
            </a:r>
            <a:r>
              <a:rPr lang="el-GR" sz="2600" dirty="0" err="1" smtClean="0"/>
              <a:t>Κυριάκη</a:t>
            </a:r>
            <a:r>
              <a:rPr lang="el-GR" sz="2600" dirty="0" smtClean="0"/>
              <a:t>-</a:t>
            </a:r>
            <a:r>
              <a:rPr lang="el-GR" sz="2600" dirty="0" err="1" smtClean="0"/>
              <a:t>Μάνεση</a:t>
            </a:r>
            <a:endParaRPr lang="el-GR" sz="2600" dirty="0" smtClean="0"/>
          </a:p>
          <a:p>
            <a:r>
              <a:rPr lang="el-GR" sz="2600" dirty="0" smtClean="0"/>
              <a:t>Τμήμα </a:t>
            </a:r>
            <a:r>
              <a:rPr lang="el-GR" sz="2600" dirty="0"/>
              <a:t>Βιβλιοθηκονομίας</a:t>
            </a:r>
            <a:r>
              <a:rPr lang="en-US" sz="2600" dirty="0"/>
              <a:t> </a:t>
            </a:r>
            <a:r>
              <a:rPr lang="el-GR" sz="2600" dirty="0"/>
              <a:t>και Συστημάτων Πληροφόρησης</a:t>
            </a:r>
          </a:p>
        </p:txBody>
      </p:sp>
      <p:pic>
        <p:nvPicPr>
          <p:cNvPr id="11" name="Picture 10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12522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Ευρετήριο βιβλίου μαγειρικής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Κοινό και χρήση</a:t>
            </a:r>
          </a:p>
          <a:p>
            <a:r>
              <a:rPr lang="el-GR" dirty="0" smtClean="0"/>
              <a:t>Απαιτήσεις</a:t>
            </a:r>
          </a:p>
          <a:p>
            <a:r>
              <a:rPr lang="el-GR" dirty="0" smtClean="0"/>
              <a:t>Δόμηση;</a:t>
            </a:r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6804" r="9814"/>
          <a:stretch/>
        </p:blipFill>
        <p:spPr bwMode="auto">
          <a:xfrm rot="10800000">
            <a:off x="4629145" y="1412776"/>
            <a:ext cx="3357364" cy="380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05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3200" dirty="0" smtClean="0"/>
              <a:t>Άλλα σημεία που δίνουν πρόσβαση: περιεχόμενα</a:t>
            </a:r>
            <a:endParaRPr lang="el-GR" sz="3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12883" b="4156"/>
          <a:stretch/>
        </p:blipFill>
        <p:spPr bwMode="auto">
          <a:xfrm>
            <a:off x="1187624" y="1276365"/>
            <a:ext cx="3519706" cy="482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965" t="15730" r="2727" b="4164"/>
          <a:stretch/>
        </p:blipFill>
        <p:spPr bwMode="auto">
          <a:xfrm>
            <a:off x="4716016" y="1340024"/>
            <a:ext cx="3511296" cy="475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98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600" b="1" dirty="0" smtClean="0"/>
              <a:t>Συνταγές</a:t>
            </a:r>
            <a:r>
              <a:rPr lang="en-US" sz="3600" b="1" dirty="0" smtClean="0"/>
              <a:t> 1</a:t>
            </a:r>
            <a:endParaRPr lang="el-GR" sz="36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719" t="19494" r="12114"/>
          <a:stretch/>
        </p:blipFill>
        <p:spPr bwMode="auto">
          <a:xfrm rot="10800000">
            <a:off x="2483768" y="1052736"/>
            <a:ext cx="4650088" cy="550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19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600" dirty="0" smtClean="0"/>
              <a:t>Συνταγές</a:t>
            </a:r>
            <a:r>
              <a:rPr lang="en-US" sz="3600" dirty="0" smtClean="0"/>
              <a:t> 2</a:t>
            </a:r>
            <a:endParaRPr lang="el-GR" sz="36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414" t="15042" r="5978" b="2053"/>
          <a:stretch/>
        </p:blipFill>
        <p:spPr bwMode="auto">
          <a:xfrm rot="10800000">
            <a:off x="2370297" y="1006614"/>
            <a:ext cx="4403407" cy="5446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7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600" dirty="0" smtClean="0"/>
              <a:t>Ευρετήριο υλικών</a:t>
            </a:r>
            <a:endParaRPr lang="el-GR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Σπαράγγια ………….70</a:t>
            </a:r>
          </a:p>
          <a:p>
            <a:r>
              <a:rPr lang="el-GR" dirty="0" smtClean="0"/>
              <a:t>Σχοινόπρασο……….96</a:t>
            </a:r>
          </a:p>
          <a:p>
            <a:r>
              <a:rPr lang="el-GR" dirty="0" smtClean="0"/>
              <a:t>Φέτα, κατσικίσια….96</a:t>
            </a:r>
          </a:p>
          <a:p>
            <a:r>
              <a:rPr lang="el-GR" dirty="0" smtClean="0"/>
              <a:t>Φράουλες……............70</a:t>
            </a:r>
          </a:p>
          <a:p>
            <a:r>
              <a:rPr lang="el-GR" dirty="0" smtClean="0"/>
              <a:t>Ρόκα…………………….70, 96</a:t>
            </a:r>
          </a:p>
          <a:p>
            <a:r>
              <a:rPr lang="el-GR" dirty="0" smtClean="0"/>
              <a:t>Καρπούζι…………….96</a:t>
            </a:r>
          </a:p>
        </p:txBody>
      </p:sp>
    </p:spTree>
    <p:extLst>
      <p:ext uri="{BB962C8B-B14F-4D97-AF65-F5344CB8AC3E}">
        <p14:creationId xmlns:p14="http://schemas.microsoft.com/office/powerpoint/2010/main" val="137751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600" dirty="0" smtClean="0"/>
              <a:t>Ευρετήριο συνταγών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Σαλάτα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 smtClean="0"/>
              <a:t>Ρόκα καρπούζι………………….96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 smtClean="0"/>
              <a:t>Ρόκα σπαράγγια………………..70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75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Ευρετήριο ομάδων φαγητών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042792" cy="5040560"/>
          </a:xfrm>
        </p:spPr>
        <p:txBody>
          <a:bodyPr>
            <a:noAutofit/>
          </a:bodyPr>
          <a:lstStyle/>
          <a:p>
            <a:r>
              <a:rPr lang="el-GR" sz="1400" dirty="0" smtClean="0"/>
              <a:t>Ορεκτικά</a:t>
            </a:r>
          </a:p>
          <a:p>
            <a:r>
              <a:rPr lang="el-GR" sz="1400" dirty="0" smtClean="0"/>
              <a:t>Σαλάτες</a:t>
            </a:r>
          </a:p>
          <a:p>
            <a:pPr lvl="1"/>
            <a:r>
              <a:rPr lang="el-GR" sz="1400" dirty="0" smtClean="0"/>
              <a:t>Ρόκα……………………………….70, 96</a:t>
            </a:r>
          </a:p>
          <a:p>
            <a:pPr lvl="2"/>
            <a:r>
              <a:rPr lang="el-GR" sz="1400" dirty="0" smtClean="0"/>
              <a:t>Βλ. επίσης Πράσινα λαχανικά</a:t>
            </a:r>
          </a:p>
          <a:p>
            <a:pPr lvl="1"/>
            <a:r>
              <a:rPr lang="el-GR" sz="1400" dirty="0" smtClean="0"/>
              <a:t>Σχοινόπρασο…………………..96</a:t>
            </a:r>
          </a:p>
          <a:p>
            <a:r>
              <a:rPr lang="el-GR" sz="1400" dirty="0" smtClean="0"/>
              <a:t>Σούπες</a:t>
            </a:r>
          </a:p>
          <a:p>
            <a:r>
              <a:rPr lang="el-GR" sz="1400" dirty="0" smtClean="0"/>
              <a:t>Ζυμαρικά</a:t>
            </a:r>
          </a:p>
          <a:p>
            <a:r>
              <a:rPr lang="el-GR" sz="1400" dirty="0" smtClean="0"/>
              <a:t>Λαχανικά</a:t>
            </a:r>
          </a:p>
          <a:p>
            <a:pPr lvl="1"/>
            <a:r>
              <a:rPr lang="el-GR" sz="1400" dirty="0" smtClean="0"/>
              <a:t>Πράσινα λαχανικά</a:t>
            </a:r>
          </a:p>
          <a:p>
            <a:pPr lvl="2"/>
            <a:r>
              <a:rPr lang="el-GR" sz="1400" dirty="0" smtClean="0"/>
              <a:t>Ρόκα……………………………….70, 96</a:t>
            </a:r>
          </a:p>
          <a:p>
            <a:pPr lvl="1"/>
            <a:r>
              <a:rPr lang="el-GR" sz="1400" dirty="0" smtClean="0"/>
              <a:t>Σπαράγγια………………………70</a:t>
            </a:r>
          </a:p>
          <a:p>
            <a:r>
              <a:rPr lang="el-GR" sz="1400" dirty="0" smtClean="0"/>
              <a:t>Όσπρια</a:t>
            </a:r>
          </a:p>
          <a:p>
            <a:r>
              <a:rPr lang="el-GR" sz="1400" dirty="0" smtClean="0"/>
              <a:t>Κρέατα</a:t>
            </a:r>
          </a:p>
          <a:p>
            <a:r>
              <a:rPr lang="el-GR" sz="1400" dirty="0" smtClean="0"/>
              <a:t>Πουλερικά</a:t>
            </a:r>
          </a:p>
          <a:p>
            <a:r>
              <a:rPr lang="el-GR" sz="1400" dirty="0" smtClean="0"/>
              <a:t>Ψάρια</a:t>
            </a:r>
          </a:p>
          <a:p>
            <a:r>
              <a:rPr lang="el-GR" sz="1400" dirty="0" smtClean="0"/>
              <a:t>Τυριά</a:t>
            </a:r>
          </a:p>
          <a:p>
            <a:pPr lvl="1"/>
            <a:r>
              <a:rPr lang="el-GR" sz="1400" dirty="0" smtClean="0"/>
              <a:t>Φέτα, κατσικίσια……………96</a:t>
            </a:r>
          </a:p>
          <a:p>
            <a:r>
              <a:rPr lang="el-GR" sz="1400" dirty="0" smtClean="0"/>
              <a:t>Φρούτα</a:t>
            </a:r>
          </a:p>
          <a:p>
            <a:pPr lvl="1"/>
            <a:r>
              <a:rPr lang="el-GR" sz="1400" dirty="0" smtClean="0"/>
              <a:t>Καρπούζι………………………..96</a:t>
            </a:r>
          </a:p>
          <a:p>
            <a:pPr lvl="1"/>
            <a:r>
              <a:rPr lang="el-GR" sz="1400" dirty="0" smtClean="0"/>
              <a:t>Φράουλες……………………….70</a:t>
            </a:r>
          </a:p>
          <a:p>
            <a:endParaRPr lang="el-GR" sz="14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4294967295"/>
          </p:nvPr>
        </p:nvSpPr>
        <p:spPr>
          <a:xfrm>
            <a:off x="5105400" y="1196975"/>
            <a:ext cx="4038600" cy="1295921"/>
          </a:xfrm>
        </p:spPr>
        <p:txBody>
          <a:bodyPr>
            <a:normAutofit fontScale="85000" lnSpcReduction="20000"/>
          </a:bodyPr>
          <a:lstStyle/>
          <a:p>
            <a:pPr marL="0" lvl="5" indent="0">
              <a:buNone/>
            </a:pPr>
            <a:r>
              <a:rPr lang="el-GR" sz="3300" dirty="0" smtClean="0"/>
              <a:t>Κύρια επικεφαλίδα</a:t>
            </a:r>
          </a:p>
          <a:p>
            <a:pPr marL="0" lvl="7" indent="450850">
              <a:buNone/>
            </a:pPr>
            <a:r>
              <a:rPr lang="el-GR" sz="3300" dirty="0" smtClean="0"/>
              <a:t>Υποδιαίρεση</a:t>
            </a:r>
          </a:p>
          <a:p>
            <a:pPr marL="0" lvl="7" indent="987425">
              <a:buNone/>
            </a:pPr>
            <a:r>
              <a:rPr lang="el-GR" sz="3300" dirty="0" smtClean="0"/>
              <a:t>Παραπομπή</a:t>
            </a:r>
            <a:endParaRPr lang="en-US" sz="3300" dirty="0" smtClean="0"/>
          </a:p>
          <a:p>
            <a:pPr marL="0" lvl="7" indent="0">
              <a:buNone/>
            </a:pPr>
            <a:endParaRPr lang="en-US" sz="2900" dirty="0" smtClean="0"/>
          </a:p>
          <a:p>
            <a:pPr marL="0" lvl="7" indent="0">
              <a:buNone/>
            </a:pPr>
            <a:endParaRPr lang="en-US" sz="2900" dirty="0" smtClean="0"/>
          </a:p>
          <a:p>
            <a:pPr marL="0" lvl="7" indent="0">
              <a:buNone/>
            </a:pPr>
            <a:endParaRPr lang="en-US" sz="2900" dirty="0" smtClean="0"/>
          </a:p>
          <a:p>
            <a:pPr marL="0" lvl="7" indent="0">
              <a:buNone/>
            </a:pPr>
            <a:endParaRPr lang="el-GR" sz="29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571604" y="1412776"/>
            <a:ext cx="3576460" cy="214314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643306" y="1808535"/>
            <a:ext cx="1936806" cy="35719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23928" y="2132856"/>
            <a:ext cx="2160240" cy="72008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48064" y="3068960"/>
            <a:ext cx="3952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7" indent="0">
              <a:buNone/>
            </a:pPr>
            <a:r>
              <a:rPr lang="el-GR" sz="2400" dirty="0">
                <a:latin typeface="+mn-lt"/>
              </a:rPr>
              <a:t>Κύριες επικεφαλίδες εκφράζουν τις βασικές έννοιες στο κείμενο και είναι οι πιο πιθανές να ψάξει κάποιος. Οι υποδιαιρέσεις τους τις συμπληρώνουν αλλά και συσχετίζουν. Οι παραπομπές υποδεικνύουν άλλα σημεία.</a:t>
            </a:r>
          </a:p>
        </p:txBody>
      </p:sp>
    </p:spTree>
    <p:extLst>
      <p:ext uri="{BB962C8B-B14F-4D97-AF65-F5344CB8AC3E}">
        <p14:creationId xmlns:p14="http://schemas.microsoft.com/office/powerpoint/2010/main" val="37581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600" dirty="0" smtClean="0"/>
              <a:t>Γενικό ευρετήριο</a:t>
            </a:r>
            <a:endParaRPr lang="el-G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40560"/>
          </a:xfrm>
        </p:spPr>
        <p:txBody>
          <a:bodyPr>
            <a:noAutofit/>
          </a:bodyPr>
          <a:lstStyle/>
          <a:p>
            <a:pPr lvl="0"/>
            <a:r>
              <a:rPr lang="el-GR" sz="1400" dirty="0" smtClean="0"/>
              <a:t>Άνοιξη…………………………….69</a:t>
            </a:r>
          </a:p>
          <a:p>
            <a:pPr lvl="0"/>
            <a:r>
              <a:rPr lang="el-GR" sz="1400" dirty="0" smtClean="0"/>
              <a:t>Ζυμαρικά</a:t>
            </a:r>
          </a:p>
          <a:p>
            <a:pPr lvl="0"/>
            <a:r>
              <a:rPr lang="el-GR" sz="1400" dirty="0" smtClean="0"/>
              <a:t>Καλοκαίρι………………………..95</a:t>
            </a:r>
          </a:p>
          <a:p>
            <a:pPr lvl="0"/>
            <a:r>
              <a:rPr lang="el-GR" sz="1400" dirty="0" smtClean="0"/>
              <a:t>Καρπούζι………………………….96</a:t>
            </a:r>
          </a:p>
          <a:p>
            <a:pPr lvl="0"/>
            <a:r>
              <a:rPr lang="el-GR" sz="1400" dirty="0" smtClean="0"/>
              <a:t>Κρέατα</a:t>
            </a:r>
          </a:p>
          <a:p>
            <a:pPr lvl="0"/>
            <a:r>
              <a:rPr lang="el-GR" sz="1400" dirty="0" smtClean="0"/>
              <a:t>Λαχανικά</a:t>
            </a:r>
          </a:p>
          <a:p>
            <a:pPr lvl="0"/>
            <a:r>
              <a:rPr lang="el-GR" sz="1400" dirty="0" smtClean="0"/>
              <a:t>Ορεκτικά</a:t>
            </a:r>
          </a:p>
          <a:p>
            <a:pPr lvl="0"/>
            <a:r>
              <a:rPr lang="el-GR" sz="1400" dirty="0" smtClean="0"/>
              <a:t>Όσπρια</a:t>
            </a:r>
          </a:p>
          <a:p>
            <a:pPr lvl="0"/>
            <a:r>
              <a:rPr lang="el-GR" sz="1400" dirty="0" smtClean="0"/>
              <a:t>Πουλερικά</a:t>
            </a:r>
          </a:p>
          <a:p>
            <a:pPr lvl="0"/>
            <a:r>
              <a:rPr lang="el-GR" sz="1400" dirty="0" smtClean="0"/>
              <a:t>Ρόκα……………………. ………….70, 96</a:t>
            </a:r>
          </a:p>
          <a:p>
            <a:pPr lvl="0"/>
            <a:r>
              <a:rPr lang="el-GR" sz="1400" dirty="0" smtClean="0"/>
              <a:t>Ρόκα καρπούζι………………….96</a:t>
            </a:r>
          </a:p>
          <a:p>
            <a:pPr lvl="0"/>
            <a:r>
              <a:rPr lang="el-GR" sz="1400" dirty="0" smtClean="0"/>
              <a:t>Ρόκα σπαράγγια………………..70</a:t>
            </a:r>
          </a:p>
          <a:p>
            <a:pPr lvl="0"/>
            <a:r>
              <a:rPr lang="el-GR" sz="1400" dirty="0" smtClean="0"/>
              <a:t>Σαλάτα..…………………………….16,  18, 20, 44, 46, 48, 70, 96, 98</a:t>
            </a:r>
          </a:p>
          <a:p>
            <a:pPr lvl="0"/>
            <a:r>
              <a:rPr lang="el-GR" sz="1400" dirty="0" smtClean="0"/>
              <a:t>Σούπες</a:t>
            </a:r>
          </a:p>
          <a:p>
            <a:pPr lvl="0"/>
            <a:r>
              <a:rPr lang="el-GR" sz="1400" dirty="0" smtClean="0"/>
              <a:t>Σπαράγγια ………………………..70</a:t>
            </a:r>
          </a:p>
          <a:p>
            <a:pPr lvl="0"/>
            <a:r>
              <a:rPr lang="el-GR" sz="1400" dirty="0" smtClean="0"/>
              <a:t>Σχοινόπρασο……………………..96</a:t>
            </a:r>
          </a:p>
          <a:p>
            <a:pPr lvl="0"/>
            <a:r>
              <a:rPr lang="el-GR" sz="1400" dirty="0" smtClean="0"/>
              <a:t>Τυριά</a:t>
            </a:r>
          </a:p>
          <a:p>
            <a:pPr lvl="0"/>
            <a:r>
              <a:rPr lang="el-GR" sz="1400" dirty="0" smtClean="0"/>
              <a:t>Φέτα, κατσικίσια……………….96</a:t>
            </a:r>
          </a:p>
          <a:p>
            <a:pPr lvl="0"/>
            <a:r>
              <a:rPr lang="el-GR" sz="1400" dirty="0" smtClean="0"/>
              <a:t>Φθινόπωρο………………………..15</a:t>
            </a:r>
          </a:p>
          <a:p>
            <a:pPr lvl="0"/>
            <a:r>
              <a:rPr lang="el-GR" sz="1400" dirty="0" smtClean="0"/>
              <a:t>Φράουλες……..............................70</a:t>
            </a:r>
          </a:p>
          <a:p>
            <a:pPr lvl="0"/>
            <a:r>
              <a:rPr lang="el-GR" sz="1400" dirty="0" smtClean="0"/>
              <a:t>Φρούτα</a:t>
            </a:r>
          </a:p>
          <a:p>
            <a:pPr lvl="0"/>
            <a:r>
              <a:rPr lang="el-GR" sz="1400" dirty="0" smtClean="0"/>
              <a:t>Χειμώνας…………………………..43</a:t>
            </a:r>
          </a:p>
          <a:p>
            <a:pPr lvl="0"/>
            <a:r>
              <a:rPr lang="el-GR" sz="1400" dirty="0" smtClean="0"/>
              <a:t>Ψάρια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9545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φτιάχνονται τα ευρετήρια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 το χέρι (κάρτες)</a:t>
            </a:r>
          </a:p>
          <a:p>
            <a:endParaRPr lang="el-GR" dirty="0" smtClean="0"/>
          </a:p>
          <a:p>
            <a:r>
              <a:rPr lang="el-GR" dirty="0" smtClean="0"/>
              <a:t>Με λογισμικό και προσδιορισμό παραμέτρων από τον </a:t>
            </a:r>
            <a:r>
              <a:rPr lang="el-GR" dirty="0" err="1" smtClean="0"/>
              <a:t>ευρετηριαστή</a:t>
            </a:r>
            <a:endParaRPr lang="el-GR" dirty="0" smtClean="0"/>
          </a:p>
          <a:p>
            <a:r>
              <a:rPr lang="el-GR" dirty="0" smtClean="0"/>
              <a:t>Αυτόματα χωρίς ανθρώπινη παρέμβαση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48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Ευρετήρια βιβλίων μέσω λογισμικού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Ευρετήρια με αυτοματοποιημένο τρόπο «παράγονται»</a:t>
            </a:r>
          </a:p>
          <a:p>
            <a:r>
              <a:rPr lang="el-GR" dirty="0" smtClean="0"/>
              <a:t>Ευρετήρια με ανθρώπινη παρέμβαση «δημιουργούνται»</a:t>
            </a:r>
          </a:p>
          <a:p>
            <a:pPr lvl="1"/>
            <a:r>
              <a:rPr lang="el-GR" dirty="0" smtClean="0"/>
              <a:t>Επεξεργαστής κειμένου (</a:t>
            </a:r>
            <a:r>
              <a:rPr lang="en-US" dirty="0" smtClean="0"/>
              <a:t>word)</a:t>
            </a:r>
            <a:endParaRPr lang="el-GR" dirty="0" smtClean="0"/>
          </a:p>
          <a:p>
            <a:pPr lvl="1"/>
            <a:r>
              <a:rPr lang="en-US" dirty="0" smtClean="0"/>
              <a:t>Hypertext </a:t>
            </a:r>
            <a:r>
              <a:rPr lang="el-GR" dirty="0" smtClean="0"/>
              <a:t>(Υπερκείμενα) (</a:t>
            </a:r>
            <a:r>
              <a:rPr lang="en-US" dirty="0" err="1" smtClean="0"/>
              <a:t>Otlet</a:t>
            </a:r>
            <a:r>
              <a:rPr lang="en-US" dirty="0" smtClean="0"/>
              <a:t>, 1918 </a:t>
            </a:r>
            <a:r>
              <a:rPr lang="el-GR" dirty="0" smtClean="0"/>
              <a:t>δελτία</a:t>
            </a:r>
            <a:r>
              <a:rPr lang="en-US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80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15816" cy="90872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l-GR" dirty="0" smtClean="0"/>
              <a:t>Ευρετήρια</a:t>
            </a:r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175097"/>
              </p:ext>
            </p:extLst>
          </p:nvPr>
        </p:nvGraphicFramePr>
        <p:xfrm>
          <a:off x="0" y="620689"/>
          <a:ext cx="9036496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3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Ευρετήρια από επεξεργαστή κειμένου (</a:t>
            </a:r>
            <a:r>
              <a:rPr lang="en-US" sz="3200" dirty="0" smtClean="0"/>
              <a:t>word)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>
                <a:hlinkClick r:id="rId2" action="ppaction://hlinkfile"/>
              </a:rPr>
              <a:t>Index </a:t>
            </a:r>
            <a:r>
              <a:rPr lang="en-US" dirty="0" smtClean="0">
                <a:hlinkClick r:id="rId2" action="ppaction://hlinkfile"/>
              </a:rPr>
              <a:t>generation word.docx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81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Hypertext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/>
              <a:t>Paul Marie </a:t>
            </a:r>
            <a:r>
              <a:rPr lang="en-US" b="1" dirty="0" err="1" smtClean="0"/>
              <a:t>Ghislain</a:t>
            </a:r>
            <a:r>
              <a:rPr lang="en-US" b="1" dirty="0" smtClean="0"/>
              <a:t> </a:t>
            </a:r>
            <a:r>
              <a:rPr lang="en-US" b="1" dirty="0" err="1" smtClean="0"/>
              <a:t>Otlet</a:t>
            </a:r>
            <a:r>
              <a:rPr lang="en-US" dirty="0" smtClean="0"/>
              <a:t> (French pronunciation: </a:t>
            </a:r>
            <a:r>
              <a:rPr lang="en-US" dirty="0" smtClean="0">
                <a:hlinkClick r:id="rId2" tooltip="Wikipedia:IPA for French"/>
              </a:rPr>
              <a:t>[</a:t>
            </a:r>
            <a:r>
              <a:rPr lang="en-US" dirty="0" err="1" smtClean="0">
                <a:hlinkClick r:id="rId2" tooltip="Wikipedia:IPA for French"/>
              </a:rPr>
              <a:t>ɔtle</a:t>
            </a:r>
            <a:r>
              <a:rPr lang="en-US" dirty="0" smtClean="0">
                <a:hlinkClick r:id="rId2" tooltip="Wikipedia:IPA for French"/>
              </a:rPr>
              <a:t>]</a:t>
            </a:r>
            <a:r>
              <a:rPr lang="en-US" dirty="0" smtClean="0"/>
              <a:t>, English: </a:t>
            </a:r>
            <a:r>
              <a:rPr lang="en-US" dirty="0" smtClean="0">
                <a:hlinkClick r:id="rId3" tooltip="Wikipedia:IPA for English"/>
              </a:rPr>
              <a:t>/</a:t>
            </a:r>
            <a:r>
              <a:rPr lang="en-US" dirty="0" err="1" smtClean="0">
                <a:hlinkClick r:id="rId3" tooltip="Wikipedia:IPA for English"/>
              </a:rPr>
              <a:t>ɒtˈleɪ</a:t>
            </a:r>
            <a:r>
              <a:rPr lang="en-US" dirty="0" smtClean="0">
                <a:hlinkClick r:id="rId3" tooltip="Wikipedia:IPA for English"/>
              </a:rPr>
              <a:t>/</a:t>
            </a:r>
            <a:r>
              <a:rPr lang="en-US" dirty="0" smtClean="0"/>
              <a:t>) (23 August 1868 – 10 December 1944) was an author, entrepreneur, visionary, lawyer and peace activist; he is one of several people who have been considered the father of </a:t>
            </a:r>
            <a:r>
              <a:rPr lang="en-US" dirty="0" smtClean="0">
                <a:hlinkClick r:id="rId4" tooltip="Information science"/>
              </a:rPr>
              <a:t>information science</a:t>
            </a:r>
            <a:r>
              <a:rPr lang="en-US" dirty="0" smtClean="0"/>
              <a:t>, a field he called "documentation". </a:t>
            </a:r>
            <a:r>
              <a:rPr lang="en-US" dirty="0" err="1" smtClean="0"/>
              <a:t>Otlet</a:t>
            </a:r>
            <a:r>
              <a:rPr lang="en-US" dirty="0" smtClean="0"/>
              <a:t> created the </a:t>
            </a:r>
            <a:r>
              <a:rPr lang="en-US" dirty="0" smtClean="0">
                <a:hlinkClick r:id="rId5" tooltip="Universal Decimal Classification"/>
              </a:rPr>
              <a:t>Universal Decimal Classification</a:t>
            </a:r>
            <a:r>
              <a:rPr lang="en-US" dirty="0" smtClean="0"/>
              <a:t>, one of the most prominent examples of </a:t>
            </a:r>
            <a:r>
              <a:rPr lang="en-US" dirty="0" smtClean="0">
                <a:hlinkClick r:id="rId6" tooltip="Faceted classification"/>
              </a:rPr>
              <a:t>faceted classification</a:t>
            </a:r>
            <a:r>
              <a:rPr lang="en-US" dirty="0" smtClean="0"/>
              <a:t>. </a:t>
            </a:r>
            <a:r>
              <a:rPr lang="en-US" dirty="0" err="1" smtClean="0"/>
              <a:t>Otlet</a:t>
            </a:r>
            <a:r>
              <a:rPr lang="en-US" dirty="0" smtClean="0"/>
              <a:t> was responsible for the widespread adoption in Europe of the standard American 3x5 inch </a:t>
            </a:r>
            <a:r>
              <a:rPr lang="en-US" dirty="0" smtClean="0">
                <a:hlinkClick r:id="rId7" tooltip="Index card"/>
              </a:rPr>
              <a:t>index card</a:t>
            </a:r>
            <a:r>
              <a:rPr lang="en-US" dirty="0" smtClean="0"/>
              <a:t> used until recently in most library catalogs around the world (by now largely displaced by the advent of </a:t>
            </a:r>
            <a:r>
              <a:rPr lang="en-US" dirty="0" smtClean="0">
                <a:hlinkClick r:id="rId8" tooltip="OPAC"/>
              </a:rPr>
              <a:t>online public access catalogs</a:t>
            </a:r>
            <a:r>
              <a:rPr lang="en-US" dirty="0" smtClean="0"/>
              <a:t> (OPAC)). </a:t>
            </a:r>
            <a:r>
              <a:rPr lang="en-US" dirty="0" err="1" smtClean="0"/>
              <a:t>Otlet</a:t>
            </a:r>
            <a:r>
              <a:rPr lang="en-US" dirty="0" smtClean="0"/>
              <a:t> wrote numerous essays on how to collect and organize the world's knowledge, culminating in two books, the </a:t>
            </a:r>
            <a:r>
              <a:rPr lang="en-US" i="1" dirty="0" err="1" smtClean="0"/>
              <a:t>Traité</a:t>
            </a:r>
            <a:r>
              <a:rPr lang="en-US" i="1" dirty="0" smtClean="0"/>
              <a:t> de documentation.</a:t>
            </a:r>
            <a:r>
              <a:rPr lang="en-US" dirty="0" smtClean="0"/>
              <a:t>(1934) and </a:t>
            </a:r>
            <a:r>
              <a:rPr lang="en-US" i="1" dirty="0" smtClean="0"/>
              <a:t>Monde: </a:t>
            </a:r>
            <a:r>
              <a:rPr lang="en-US" i="1" dirty="0" err="1" smtClean="0"/>
              <a:t>Essai</a:t>
            </a:r>
            <a:r>
              <a:rPr lang="en-US" i="1" dirty="0" smtClean="0"/>
              <a:t> </a:t>
            </a:r>
            <a:r>
              <a:rPr lang="en-US" i="1" dirty="0" err="1" smtClean="0"/>
              <a:t>d'universalisme</a:t>
            </a:r>
            <a:r>
              <a:rPr lang="en-US" i="1" dirty="0" smtClean="0"/>
              <a:t>.</a:t>
            </a:r>
            <a:r>
              <a:rPr lang="en-US" dirty="0" smtClean="0"/>
              <a:t> (1935)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In 1907, following a huge international conference, </a:t>
            </a:r>
            <a:r>
              <a:rPr lang="en-US" dirty="0" smtClean="0">
                <a:hlinkClick r:id="rId9" tooltip="Henri La &#10;Fontaine"/>
              </a:rPr>
              <a:t>Henri La Fontaine</a:t>
            </a:r>
            <a:r>
              <a:rPr lang="en-US" dirty="0" smtClean="0"/>
              <a:t> and </a:t>
            </a:r>
            <a:r>
              <a:rPr lang="en-US" dirty="0" err="1" smtClean="0"/>
              <a:t>Otlet</a:t>
            </a:r>
            <a:r>
              <a:rPr lang="en-US" dirty="0" smtClean="0"/>
              <a:t> created the Central Office of International Associations, which was renamed to the </a:t>
            </a:r>
            <a:r>
              <a:rPr lang="en-US" dirty="0" smtClean="0">
                <a:hlinkClick r:id="rId10" tooltip="Union of International Associations"/>
              </a:rPr>
              <a:t>Union of International Associations</a:t>
            </a:r>
            <a:r>
              <a:rPr lang="en-US" dirty="0" smtClean="0"/>
              <a:t> in 1910, and which is still located in </a:t>
            </a:r>
            <a:r>
              <a:rPr lang="en-US" dirty="0" smtClean="0">
                <a:hlinkClick r:id="rId11" tooltip="Brussels"/>
              </a:rPr>
              <a:t>Brussels</a:t>
            </a:r>
            <a:r>
              <a:rPr lang="en-US" dirty="0" smtClean="0"/>
              <a:t>. They also created a great international center called at first </a:t>
            </a:r>
            <a:r>
              <a:rPr lang="en-US" dirty="0" err="1" smtClean="0"/>
              <a:t>Palais</a:t>
            </a:r>
            <a:r>
              <a:rPr lang="en-US" dirty="0" smtClean="0"/>
              <a:t> </a:t>
            </a:r>
            <a:r>
              <a:rPr lang="en-US" dirty="0" err="1" smtClean="0"/>
              <a:t>Mondial</a:t>
            </a:r>
            <a:r>
              <a:rPr lang="en-US" dirty="0" smtClean="0"/>
              <a:t> (World Palace), later, the </a:t>
            </a:r>
            <a:r>
              <a:rPr lang="en-US" dirty="0" err="1" smtClean="0">
                <a:hlinkClick r:id="rId12" tooltip="Mundaneum"/>
              </a:rPr>
              <a:t>Mundaneum</a:t>
            </a:r>
            <a:r>
              <a:rPr lang="en-US" dirty="0" smtClean="0"/>
              <a:t> to house the collections and activities of their various organizations and institutes.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7062510" y="6014897"/>
            <a:ext cx="1184940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 smtClean="0">
                <a:hlinkClick r:id="rId13"/>
              </a:rPr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μέλλον των ευρετηρίων βιβλίων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Συμβαδίζουν με το έντυπο καθώς είναι μέρος ενός κλειστού συστήματος</a:t>
            </a:r>
          </a:p>
          <a:p>
            <a:r>
              <a:rPr lang="el-GR" sz="2800" dirty="0" smtClean="0"/>
              <a:t>Έντυπο ή ηλεκτρονικό βιβλίο</a:t>
            </a:r>
          </a:p>
          <a:p>
            <a:pPr lvl="1"/>
            <a:r>
              <a:rPr lang="el-GR" sz="2400" dirty="0" smtClean="0"/>
              <a:t>«Τα βιβλία ταξιδεύουν μαζί σου και με τη δική σου ταχύτητα. Οι υπολογιστές πάνε πιο γρήγορα από σένα.» </a:t>
            </a:r>
            <a:r>
              <a:rPr lang="en-US" sz="2400" dirty="0" smtClean="0"/>
              <a:t>Umberto Eco</a:t>
            </a:r>
            <a:endParaRPr lang="el-GR" sz="2400" dirty="0" smtClean="0"/>
          </a:p>
          <a:p>
            <a:pPr lvl="1">
              <a:buNone/>
            </a:pPr>
            <a:r>
              <a:rPr lang="el-GR" sz="2400" dirty="0" smtClean="0"/>
              <a:t>Στο ηλεκτρονικό κείμενο η σύνθεση είναι επίπεδη περιορίζεται δηλαδή σε γενικά ευρετήρια</a:t>
            </a:r>
          </a:p>
        </p:txBody>
      </p:sp>
    </p:spTree>
    <p:extLst>
      <p:ext uri="{BB962C8B-B14F-4D97-AF65-F5344CB8AC3E}">
        <p14:creationId xmlns:p14="http://schemas.microsoft.com/office/powerpoint/2010/main" val="34711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Ευρετήρια βιβλίων</a:t>
            </a:r>
            <a:r>
              <a:rPr lang="en-US" dirty="0" smtClean="0"/>
              <a:t> </a:t>
            </a:r>
            <a:r>
              <a:rPr lang="en-US" sz="3200" b="0" dirty="0" smtClean="0"/>
              <a:t>(1/2)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Παρακείμενα (συνοδεύουν το κυρίως μέρος του βιβλίου)</a:t>
            </a:r>
          </a:p>
          <a:p>
            <a:r>
              <a:rPr lang="el-GR" sz="2800" dirty="0" smtClean="0"/>
              <a:t>Μεσολαβούν μεταξύ συγγραφέα και αναγνώστη</a:t>
            </a:r>
          </a:p>
          <a:p>
            <a:r>
              <a:rPr lang="el-GR" sz="2800" dirty="0" smtClean="0"/>
              <a:t>Απαιτούν: λειτουργικότητα και γνώση</a:t>
            </a:r>
          </a:p>
          <a:p>
            <a:r>
              <a:rPr lang="el-GR" sz="2800" dirty="0" smtClean="0"/>
              <a:t>Ο </a:t>
            </a:r>
            <a:r>
              <a:rPr lang="el-GR" sz="2800" dirty="0" err="1" smtClean="0"/>
              <a:t>ευρετηριαστής</a:t>
            </a:r>
            <a:r>
              <a:rPr lang="el-GR" sz="2800" dirty="0" smtClean="0"/>
              <a:t>: εντοπίζει, επιλέγει, δομεί</a:t>
            </a:r>
          </a:p>
          <a:p>
            <a:r>
              <a:rPr lang="el-GR" sz="2800" dirty="0" smtClean="0"/>
              <a:t>Το ευρετήριο </a:t>
            </a:r>
            <a:r>
              <a:rPr lang="el-GR" sz="2800" b="1" dirty="0" smtClean="0">
                <a:solidFill>
                  <a:srgbClr val="820000"/>
                </a:solidFill>
              </a:rPr>
              <a:t>δεν</a:t>
            </a:r>
            <a:r>
              <a:rPr lang="el-GR" sz="2800" dirty="0" smtClean="0"/>
              <a:t> είναι ένας κατάλογος όλων των λέξεων που εμφανίζονται σε ένα βιβλίο. Απαιτεί επιλογή και γνώση του περιεχομένου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5275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Ευρετήρια βιβλίων</a:t>
            </a:r>
            <a:r>
              <a:rPr lang="en-US" dirty="0" smtClean="0"/>
              <a:t> </a:t>
            </a:r>
            <a:r>
              <a:rPr lang="en-US" sz="3200" b="0" dirty="0" smtClean="0">
                <a:solidFill>
                  <a:prstClr val="black"/>
                </a:solidFill>
              </a:rPr>
              <a:t>(2/2</a:t>
            </a:r>
            <a:r>
              <a:rPr lang="en-US" sz="3200" b="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Λειτουργεί συνδυαστικά με τα «Περιεχόμενα»</a:t>
            </a:r>
          </a:p>
          <a:p>
            <a:r>
              <a:rPr lang="el-GR" sz="2400" dirty="0" smtClean="0"/>
              <a:t>Απαιτεί ακρίβεια, λειτουργικότητα, συστηματική διαχείριση όρων</a:t>
            </a:r>
          </a:p>
          <a:p>
            <a:r>
              <a:rPr lang="el-GR" sz="2400" dirty="0" smtClean="0"/>
              <a:t>Το Ευρετήριο είναι ένα σύνθετο δίκτυο από συσχετισμούς , συνήθως ιεραρχικούς ανάμεσα σε έννοιες</a:t>
            </a:r>
          </a:p>
          <a:p>
            <a:r>
              <a:rPr lang="el-GR" sz="2400" dirty="0" smtClean="0"/>
              <a:t>Διαχωρισμός ανάμεσα σε πληροφορία και απλή αναφορά ενός θέματος</a:t>
            </a:r>
          </a:p>
          <a:p>
            <a:r>
              <a:rPr lang="el-GR" sz="2400" dirty="0" smtClean="0"/>
              <a:t>Απόδοση εννοιών με λεξιλόγιο του τεκμηρίου αλλά και εκτός τεκμηρίου. Χρήση παραπομπών (εξειδίκευση λεξιλογίου ή γενίκευση/ απλοποίηση)</a:t>
            </a:r>
          </a:p>
          <a:p>
            <a:r>
              <a:rPr lang="el-GR" sz="2400" dirty="0" smtClean="0"/>
              <a:t>Ομαδοποίηση διάχυτης πληροφορίας</a:t>
            </a:r>
          </a:p>
          <a:p>
            <a:r>
              <a:rPr lang="el-GR" sz="2400" dirty="0" smtClean="0"/>
              <a:t>Σύνθεση όρων και υποδιαιρέσεων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8146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200" dirty="0" smtClean="0">
                <a:solidFill>
                  <a:srgbClr val="820000"/>
                </a:solidFill>
              </a:rPr>
              <a:t>Αν πεινάσατε …καλή όρεξη</a:t>
            </a:r>
            <a:endParaRPr lang="el-GR" sz="3200" dirty="0">
              <a:solidFill>
                <a:srgbClr val="82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48" y="908720"/>
            <a:ext cx="7000924" cy="5000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66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19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25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/>
              <a:t>2014. 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/>
              <a:t>2014. «Οργάνωση Πληροφοριών </a:t>
            </a:r>
            <a:r>
              <a:rPr lang="el-GR" sz="2000" dirty="0" smtClean="0"/>
              <a:t>– </a:t>
            </a:r>
            <a:r>
              <a:rPr lang="el-GR" sz="2000" dirty="0"/>
              <a:t>Ταξινόμηση (Θ). </a:t>
            </a:r>
            <a:r>
              <a:rPr lang="el-GR" sz="2000" dirty="0" smtClean="0"/>
              <a:t>Ενότητα </a:t>
            </a:r>
            <a:r>
              <a:rPr lang="el-GR" sz="2000" dirty="0"/>
              <a:t>12: Ευρετήρια </a:t>
            </a:r>
            <a:r>
              <a:rPr lang="el-GR" sz="2000" dirty="0" smtClean="0"/>
              <a:t>βιβλίων».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875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93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3376" y="1829891"/>
            <a:ext cx="5038328" cy="1470025"/>
          </a:xfrm>
        </p:spPr>
        <p:txBody>
          <a:bodyPr/>
          <a:lstStyle/>
          <a:p>
            <a:pPr algn="r"/>
            <a:r>
              <a:rPr lang="el-GR" dirty="0" smtClean="0"/>
              <a:t>Ευρετήρια βιβλίων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1880" y="3140968"/>
            <a:ext cx="4957722" cy="3359296"/>
          </a:xfrm>
        </p:spPr>
        <p:txBody>
          <a:bodyPr>
            <a:normAutofit/>
          </a:bodyPr>
          <a:lstStyle/>
          <a:p>
            <a:pPr algn="r"/>
            <a:r>
              <a:rPr lang="el-GR" dirty="0" smtClean="0"/>
              <a:t>Απλά</a:t>
            </a:r>
          </a:p>
          <a:p>
            <a:pPr algn="r"/>
            <a:r>
              <a:rPr lang="el-GR" dirty="0" smtClean="0"/>
              <a:t>Δομημένα</a:t>
            </a:r>
          </a:p>
          <a:p>
            <a:pPr algn="r"/>
            <a:r>
              <a:rPr lang="el-GR" dirty="0" smtClean="0"/>
              <a:t>Αυτόματα δημιουργημένα</a:t>
            </a:r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64370"/>
            <a:ext cx="2121736" cy="25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2348" y="4941168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Tree With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Fruits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OCAL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Public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Domain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CC0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1.0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29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5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87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l-GR" dirty="0" smtClean="0"/>
              <a:t>Ευρετήρια βιβλίων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430253"/>
              </p:ext>
            </p:extLst>
          </p:nvPr>
        </p:nvGraphicFramePr>
        <p:xfrm>
          <a:off x="457200" y="1196975"/>
          <a:ext cx="6203032" cy="3672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6581329" y="1700808"/>
            <a:ext cx="21652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l-GR" sz="2000" dirty="0">
                <a:latin typeface="+mn-lt"/>
              </a:rPr>
              <a:t>Είναι μέρος του τεκμηρίου που ευρετηριάζουν</a:t>
            </a:r>
            <a:endParaRPr lang="en-US" sz="2000" dirty="0">
              <a:latin typeface="+mn-lt"/>
            </a:endParaRPr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3217863" y="5373216"/>
            <a:ext cx="531457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l-GR" dirty="0" smtClean="0">
                <a:latin typeface="+mn-lt"/>
              </a:rPr>
              <a:t>Μπορεί </a:t>
            </a:r>
            <a:r>
              <a:rPr lang="el-GR" dirty="0">
                <a:latin typeface="+mn-lt"/>
              </a:rPr>
              <a:t>να είναι ευρετήρια θεμάτων, ονομάτων, γεωγραφικών τόπων, ιστορικών προσώπων, νόμων, γεγονότων ή όλα μαζί. Παραπέμπουν πάντα μέσα στις σελίδες του βιβλίου και αποτελούν μέρος του</a:t>
            </a:r>
            <a:r>
              <a:rPr lang="el-GR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339725" y="5157192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467544" y="5751110"/>
            <a:ext cx="2237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l-GR" dirty="0">
                <a:latin typeface="+mn-lt"/>
              </a:rPr>
              <a:t>Στο τέλος του βιβλίου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621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 autoUpdateAnimBg="0"/>
      <p:bldP spid="18637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Πως επιλέγω τι θα βάλω στο ευρετήριο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Ονόματα</a:t>
            </a:r>
          </a:p>
          <a:p>
            <a:r>
              <a:rPr lang="el-GR" sz="2400" dirty="0" smtClean="0"/>
              <a:t>Γεωγραφικοί τόποι</a:t>
            </a:r>
          </a:p>
          <a:p>
            <a:r>
              <a:rPr lang="el-GR" sz="2400" dirty="0" smtClean="0"/>
              <a:t>Γεγονότα</a:t>
            </a:r>
          </a:p>
          <a:p>
            <a:r>
              <a:rPr lang="el-GR" sz="2400" dirty="0" smtClean="0"/>
              <a:t>Συλλογικά όργανα</a:t>
            </a:r>
          </a:p>
          <a:p>
            <a:r>
              <a:rPr lang="el-GR" sz="2400" dirty="0" smtClean="0"/>
              <a:t>Έννοιες</a:t>
            </a:r>
          </a:p>
          <a:p>
            <a:endParaRPr lang="el-GR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5003800" y="914400"/>
            <a:ext cx="4140200" cy="50292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Χρήση και κοινό</a:t>
            </a:r>
          </a:p>
          <a:p>
            <a:r>
              <a:rPr lang="el-GR" sz="2400" dirty="0" smtClean="0"/>
              <a:t>Γρήγορη εύρεση</a:t>
            </a:r>
          </a:p>
          <a:p>
            <a:r>
              <a:rPr lang="el-GR" sz="2400" dirty="0" smtClean="0"/>
              <a:t>Μέσο καταγραφής</a:t>
            </a:r>
          </a:p>
          <a:p>
            <a:r>
              <a:rPr lang="el-GR" sz="2400" dirty="0" smtClean="0"/>
              <a:t>Δόμηση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921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Δόμηση ευρετηρίου βιβλίου: απλή</a:t>
            </a:r>
            <a:endParaRPr lang="el-GR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29" t="-1309" r="9894" b="8777"/>
          <a:stretch/>
        </p:blipFill>
        <p:spPr bwMode="auto">
          <a:xfrm rot="10800000">
            <a:off x="2776111" y="1060704"/>
            <a:ext cx="3591777" cy="560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6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2514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Δόμηση ευρετηρίου βιβλίου: με απλές υποδιαιρέσεις</a:t>
            </a:r>
            <a:endParaRPr lang="el-G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89" t="6954" r="10009" b="12143"/>
          <a:stretch/>
        </p:blipFill>
        <p:spPr bwMode="auto">
          <a:xfrm>
            <a:off x="2394404" y="764704"/>
            <a:ext cx="4355192" cy="603768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6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401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l-GR" dirty="0" smtClean="0"/>
              <a:t>Άσκηση 1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ct val="75000"/>
              </a:spcAft>
              <a:buNone/>
            </a:pPr>
            <a:r>
              <a:rPr lang="el-GR" sz="2800" b="1" dirty="0" smtClean="0"/>
              <a:t>Ευρετήρια ενός βιβλίου μαγειρικής</a:t>
            </a:r>
            <a:endParaRPr lang="en-US" sz="2800" b="1" dirty="0" smtClean="0"/>
          </a:p>
          <a:p>
            <a:pPr>
              <a:spcAft>
                <a:spcPct val="75000"/>
              </a:spcAft>
            </a:pPr>
            <a:r>
              <a:rPr lang="el-GR" sz="2400" dirty="0"/>
              <a:t>Φτιάξτε ένα ευρετήριο υλικών</a:t>
            </a:r>
            <a:r>
              <a:rPr lang="en-US" sz="2400" dirty="0"/>
              <a:t> </a:t>
            </a:r>
          </a:p>
          <a:p>
            <a:pPr>
              <a:spcAft>
                <a:spcPct val="75000"/>
              </a:spcAft>
            </a:pPr>
            <a:r>
              <a:rPr lang="el-GR" sz="2400" dirty="0"/>
              <a:t>Φτιάξτε ένα ευρετήριο συνταγών</a:t>
            </a:r>
            <a:endParaRPr lang="en-US" sz="2400" dirty="0"/>
          </a:p>
          <a:p>
            <a:pPr>
              <a:spcAft>
                <a:spcPct val="75000"/>
              </a:spcAft>
            </a:pPr>
            <a:r>
              <a:rPr lang="el-GR" sz="2400" dirty="0"/>
              <a:t>Φτιάξτε ένα ευρετήριο ομάδων φαγητών</a:t>
            </a:r>
            <a:endParaRPr lang="en-US" sz="2400" dirty="0"/>
          </a:p>
          <a:p>
            <a:pPr>
              <a:spcAft>
                <a:spcPct val="75000"/>
              </a:spcAft>
            </a:pPr>
            <a:r>
              <a:rPr lang="el-GR" sz="2400" dirty="0"/>
              <a:t>Γενικό ευρετήριο</a:t>
            </a:r>
            <a:endParaRPr lang="en-US" sz="2400" dirty="0"/>
          </a:p>
          <a:p>
            <a:pPr>
              <a:spcAft>
                <a:spcPct val="75000"/>
              </a:spcAf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26244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l-GR" dirty="0" smtClean="0"/>
              <a:t>Σημεία που θα προσέξετε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53128"/>
              </p:ext>
            </p:extLst>
          </p:nvPr>
        </p:nvGraphicFramePr>
        <p:xfrm>
          <a:off x="457200" y="1196975"/>
          <a:ext cx="8229600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770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59e8cb4df4dd9e0289b23365ebd1e3f6df5586"/>
  <p:tag name="ISPRING_RESOURCE_PATHS_HASH_PRESENTER" val="45ba252fff69d2ba3df56ff54d47bec5d410ff"/>
</p:tagLst>
</file>

<file path=ppt/theme/theme1.xml><?xml version="1.0" encoding="utf-8"?>
<a:theme xmlns:a="http://schemas.openxmlformats.org/drawingml/2006/main" name="OC_template_updated">
  <a:themeElements>
    <a:clrScheme name="Custom 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1286</Words>
  <Application>Microsoft Office PowerPoint</Application>
  <PresentationFormat>On-screen Show (4:3)</PresentationFormat>
  <Paragraphs>243</Paragraphs>
  <Slides>32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OC_template_updated</vt:lpstr>
      <vt:lpstr>Οργάνωση πληροφοριών Ταξινόμηση (Θ)</vt:lpstr>
      <vt:lpstr>Ευρετήρια</vt:lpstr>
      <vt:lpstr>Ευρετήρια βιβλίων</vt:lpstr>
      <vt:lpstr>Ευρετήρια βιβλίων</vt:lpstr>
      <vt:lpstr>Πως επιλέγω τι θα βάλω στο ευρετήριο</vt:lpstr>
      <vt:lpstr>Δόμηση ευρετηρίου βιβλίου: απλή</vt:lpstr>
      <vt:lpstr>Δόμηση ευρετηρίου βιβλίου: με απλές υποδιαιρέσεις</vt:lpstr>
      <vt:lpstr>Άσκηση 1</vt:lpstr>
      <vt:lpstr>Σημεία που θα προσέξετε</vt:lpstr>
      <vt:lpstr>Ευρετήριο βιβλίου μαγειρικής</vt:lpstr>
      <vt:lpstr>Άλλα σημεία που δίνουν πρόσβαση: περιεχόμενα</vt:lpstr>
      <vt:lpstr>Συνταγές 1</vt:lpstr>
      <vt:lpstr>Συνταγές 2</vt:lpstr>
      <vt:lpstr>Ευρετήριο υλικών</vt:lpstr>
      <vt:lpstr>Ευρετήριο συνταγών</vt:lpstr>
      <vt:lpstr>Ευρετήριο ομάδων φαγητών</vt:lpstr>
      <vt:lpstr>Γενικό ευρετήριο</vt:lpstr>
      <vt:lpstr>Πως φτιάχνονται τα ευρετήρια</vt:lpstr>
      <vt:lpstr>Ευρετήρια βιβλίων μέσω λογισμικού</vt:lpstr>
      <vt:lpstr>Ευρετήρια από επεξεργαστή κειμένου (word)</vt:lpstr>
      <vt:lpstr>Hypertext</vt:lpstr>
      <vt:lpstr>Το μέλλον των ευρετηρίων βιβλίων</vt:lpstr>
      <vt:lpstr>Ευρετήρια βιβλίων (1/2)</vt:lpstr>
      <vt:lpstr>Ευρετήρια βιβλίων (2/2)</vt:lpstr>
      <vt:lpstr>Αν πεινάσατε …καλή όρεξη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27</cp:revision>
  <dcterms:created xsi:type="dcterms:W3CDTF">2013-03-04T13:35:19Z</dcterms:created>
  <dcterms:modified xsi:type="dcterms:W3CDTF">2015-03-19T18:07:14Z</dcterms:modified>
</cp:coreProperties>
</file>