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2"/>
  </p:notesMasterIdLst>
  <p:handoutMasterIdLst>
    <p:handoutMasterId r:id="rId33"/>
  </p:handoutMasterIdLst>
  <p:sldIdLst>
    <p:sldId id="256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57" r:id="rId25"/>
    <p:sldId id="262" r:id="rId26"/>
    <p:sldId id="264" r:id="rId27"/>
    <p:sldId id="290" r:id="rId28"/>
    <p:sldId id="291" r:id="rId29"/>
    <p:sldId id="266" r:id="rId30"/>
    <p:sldId id="261" r:id="rId31"/>
  </p:sldIdLst>
  <p:sldSz cx="9144000" cy="6858000" type="screen4x3"/>
  <p:notesSz cx="7104063" cy="10234613"/>
  <p:custDataLst>
    <p:tags r:id="rId3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B5D6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0" d="100"/>
          <a:sy n="70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18/9/2015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18/9/2015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3656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1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4542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6621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1479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195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0104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55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8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7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3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2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36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8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8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2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BB5D6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5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0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ba.com/e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ba.com/en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ba.com/en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ba.com/en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ba.com/en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ba.com/e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ba.com/en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ba.com/en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ba.com/e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ba.com/en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ba.com/en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ba.com/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80120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Λιθογραφία – Όφσετ (Θ)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448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/>
              <a:t>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Ανάλυση κινήσεων των μερών στη εκτυπωτική μηχανή </a:t>
            </a:r>
            <a:endParaRPr lang="en-US" sz="2600" dirty="0" smtClean="0"/>
          </a:p>
          <a:p>
            <a:pPr>
              <a:spcBef>
                <a:spcPts val="0"/>
              </a:spcBef>
            </a:pP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Σπυρίδων Νομικός, PhD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Γραφιστικής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Κατεύθυνση Τεχνολογίας Γραφικών Τεχνών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24745"/>
            <a:ext cx="8900110" cy="4968552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Συστήματα πλυσίματος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3272433" y="6237312"/>
            <a:ext cx="1771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http://www.kba.com/en/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30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dirty="0" smtClean="0"/>
              <a:t>Σύστημα Μελανείου</a:t>
            </a:r>
            <a:endParaRPr lang="el-GR" dirty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6334125" cy="5105400"/>
          </a:xfrm>
          <a:noFill/>
        </p:spPr>
      </p:pic>
    </p:spTree>
    <p:extLst>
      <p:ext uri="{BB962C8B-B14F-4D97-AF65-F5344CB8AC3E}">
        <p14:creationId xmlns:p14="http://schemas.microsoft.com/office/powerpoint/2010/main" val="256996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377892" cy="4536281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dirty="0" smtClean="0"/>
              <a:t>Σύστημα Μελανείου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2987824" y="6165304"/>
            <a:ext cx="1771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http://www.kba.com/en/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218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dirty="0" smtClean="0"/>
              <a:t>Σύστημα Μελανείου &amp; Μελανοφόρος</a:t>
            </a:r>
            <a:endParaRPr lang="el-GR" dirty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6257925" cy="3914775"/>
          </a:xfrm>
          <a:noFill/>
        </p:spPr>
      </p:pic>
    </p:spTree>
    <p:extLst>
      <p:ext uri="{BB962C8B-B14F-4D97-AF65-F5344CB8AC3E}">
        <p14:creationId xmlns:p14="http://schemas.microsoft.com/office/powerpoint/2010/main" val="1359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559305" cy="4248471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Σύστημα μεταφοράς φύλλου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3491880" y="6021288"/>
            <a:ext cx="1771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http://www.kba.com/en/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75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2800" dirty="0" smtClean="0"/>
              <a:t>Σύστημα απορρόφησης στέγνωσης «στρωσίματος» φύλλου</a:t>
            </a:r>
            <a:endParaRPr lang="el-GR" sz="2800" dirty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4933950" cy="4191000"/>
          </a:xfrm>
          <a:noFill/>
        </p:spPr>
      </p:pic>
    </p:spTree>
    <p:extLst>
      <p:ext uri="{BB962C8B-B14F-4D97-AF65-F5344CB8AC3E}">
        <p14:creationId xmlns:p14="http://schemas.microsoft.com/office/powerpoint/2010/main" val="36940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209950" cy="4176464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Σύστημα ρύθμισης θερμοκρασιών των κυλίνδρων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491880" y="6021288"/>
            <a:ext cx="1771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http://www.kba.com/en/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27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600" dirty="0" smtClean="0"/>
              <a:t>Αυτόματος χαρτοθέτης  κ συστημα αδιάλειπτης τροφοδοσίας</a:t>
            </a:r>
            <a:endParaRPr lang="el-GR" sz="3600" dirty="0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56" y="1484784"/>
            <a:ext cx="2851175" cy="5040313"/>
          </a:xfrm>
          <a:noFill/>
        </p:spPr>
      </p:pic>
    </p:spTree>
    <p:extLst>
      <p:ext uri="{BB962C8B-B14F-4D97-AF65-F5344CB8AC3E}">
        <p14:creationId xmlns:p14="http://schemas.microsoft.com/office/powerpoint/2010/main" val="28971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Σύστημα αυτόματου χαρτοθέτης</a:t>
            </a:r>
            <a:endParaRPr lang="el-GR" dirty="0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7991475" cy="5353050"/>
          </a:xfrm>
          <a:noFill/>
        </p:spPr>
      </p:pic>
    </p:spTree>
    <p:extLst>
      <p:ext uri="{BB962C8B-B14F-4D97-AF65-F5344CB8AC3E}">
        <p14:creationId xmlns:p14="http://schemas.microsoft.com/office/powerpoint/2010/main" val="11647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707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Πλάγια όψη και αυτόματος χαρτοθέτης</a:t>
            </a:r>
            <a:endParaRPr lang="el-GR" dirty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359478" cy="4680297"/>
          </a:xfrm>
          <a:noFill/>
        </p:spPr>
      </p:pic>
    </p:spTree>
    <p:extLst>
      <p:ext uri="{BB962C8B-B14F-4D97-AF65-F5344CB8AC3E}">
        <p14:creationId xmlns:p14="http://schemas.microsoft.com/office/powerpoint/2010/main" val="1802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Τσίγκος</a:t>
            </a:r>
          </a:p>
          <a:p>
            <a:pPr eaLnBrk="1" hangingPunct="1"/>
            <a:r>
              <a:rPr lang="el-GR" altLang="el-GR" dirty="0" smtClean="0"/>
              <a:t>Καουτσούκ</a:t>
            </a:r>
          </a:p>
          <a:p>
            <a:pPr eaLnBrk="1" hangingPunct="1"/>
            <a:r>
              <a:rPr lang="el-GR" altLang="el-GR" dirty="0" smtClean="0"/>
              <a:t>Πίεσης</a:t>
            </a:r>
          </a:p>
          <a:p>
            <a:pPr eaLnBrk="1" hangingPunct="1"/>
            <a:r>
              <a:rPr lang="el-GR" altLang="el-GR" dirty="0" smtClean="0"/>
              <a:t>Κύλινδρα ( ύγρανσης και μελάνωσης)</a:t>
            </a:r>
          </a:p>
          <a:p>
            <a:pPr eaLnBrk="1" hangingPunct="1"/>
            <a:r>
              <a:rPr lang="el-GR" altLang="el-GR" dirty="0" smtClean="0"/>
              <a:t>Κύλινδρα μεταφοράς χαρτιού</a:t>
            </a:r>
          </a:p>
          <a:p>
            <a:pPr eaLnBrk="1" hangingPunct="1"/>
            <a:r>
              <a:rPr lang="el-GR" altLang="el-GR" dirty="0" smtClean="0"/>
              <a:t>Συστήματα πλυσίματος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Μέρη εκτυπωτικής μηχανής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78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Σύστημα ευθυθέτισης φύλλου</a:t>
            </a:r>
            <a:endParaRPr lang="el-GR" dirty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238875" cy="5553075"/>
          </a:xfrm>
          <a:noFill/>
        </p:spPr>
      </p:pic>
    </p:spTree>
    <p:extLst>
      <p:ext uri="{BB962C8B-B14F-4D97-AF65-F5344CB8AC3E}">
        <p14:creationId xmlns:p14="http://schemas.microsoft.com/office/powerpoint/2010/main" val="42720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dirty="0" smtClean="0"/>
              <a:t>Χαρακτηριστικές ιδιότητες υγρού περίβρεξης</a:t>
            </a:r>
            <a:endParaRPr lang="el-GR" dirty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341438"/>
            <a:ext cx="6562725" cy="4752975"/>
          </a:xfrm>
          <a:noFill/>
        </p:spPr>
      </p:pic>
    </p:spTree>
    <p:extLst>
      <p:ext uri="{BB962C8B-B14F-4D97-AF65-F5344CB8AC3E}">
        <p14:creationId xmlns:p14="http://schemas.microsoft.com/office/powerpoint/2010/main" val="35365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dirty="0" smtClean="0"/>
              <a:t>Διαχείριση εργασιών σε εκτυπωτικό χώρο</a:t>
            </a:r>
            <a:endParaRPr lang="el-GR" dirty="0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875"/>
            <a:ext cx="8892480" cy="4356265"/>
          </a:xfrm>
          <a:noFill/>
        </p:spPr>
      </p:pic>
      <p:sp>
        <p:nvSpPr>
          <p:cNvPr id="4" name="Ορθογώνιο 3"/>
          <p:cNvSpPr/>
          <p:nvPr/>
        </p:nvSpPr>
        <p:spPr>
          <a:xfrm>
            <a:off x="3491880" y="6021288"/>
            <a:ext cx="1771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http://www.kba.com/en/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75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Σπυρίδων Νομικός 2014. Σπυρίδων Νομικός. «Λιθογραφία- Όφσετ (Θ). Ενότητα </a:t>
            </a:r>
            <a:r>
              <a:rPr lang="en-US" sz="2000" dirty="0" smtClean="0"/>
              <a:t>4:</a:t>
            </a:r>
            <a:r>
              <a:rPr lang="el-GR" sz="2000" dirty="0" smtClean="0"/>
              <a:t> </a:t>
            </a:r>
            <a:r>
              <a:rPr lang="el-GR" sz="2000" dirty="0"/>
              <a:t>Ανάλυση κινήσεων των μερών στη εκτυπωτική </a:t>
            </a:r>
            <a:r>
              <a:rPr lang="el-GR" sz="2000" dirty="0" smtClean="0"/>
              <a:t>μηχανή».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87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64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412776"/>
            <a:ext cx="8229600" cy="41148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Ηλεκτρομοτέρ για περιστροφική κίνηση 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131840" y="6093296"/>
            <a:ext cx="1776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http://www.kba.com/en</a:t>
            </a:r>
            <a:r>
              <a:rPr lang="en-US" dirty="0">
                <a:hlinkClick r:id="rId3"/>
              </a:rPr>
              <a:t>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5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712038" cy="4392488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Περιγραφή εξάχρωμης οφσετ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3491880" y="6165304"/>
            <a:ext cx="1771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http://www.kba.com/en/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70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481138"/>
            <a:ext cx="7553325" cy="470535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μερών σε μια εκτυπωτική μονάδα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3203848" y="6309320"/>
            <a:ext cx="1771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http://www.kba.com/en/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10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63700"/>
            <a:ext cx="8229600" cy="4160838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Σύστημα μεταφοράς &amp; ευθυγράμμισης φύλλου 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3635896" y="6237312"/>
            <a:ext cx="1771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http://www.kba.com/en/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3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439025" cy="51054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Σύστημα Αυτόματης Τοποθέτησης τσίγκου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3635896" y="6488668"/>
            <a:ext cx="1771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http://www.kba.com/en/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58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412776"/>
            <a:ext cx="8800406" cy="4248472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Συστήματα προσαρμογής τσίγκου σε διαφορετικά  μοντέλα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3563888" y="5949280"/>
            <a:ext cx="17120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http://www.kba.com/en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4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1124744"/>
            <a:ext cx="9115425" cy="52959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Θέσεις κίνησης υγραντών κυλίνδρων  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3286999" y="6462264"/>
            <a:ext cx="1771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4"/>
              </a:rPr>
              <a:t>http://www.kba.com/en/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7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Λιθογραφία - Offset">
  <a:themeElements>
    <a:clrScheme name="Προσαρμοσμένο 1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Λιθογραφία - Offset</Template>
  <TotalTime>64</TotalTime>
  <Words>760</Words>
  <Application>Microsoft Office PowerPoint</Application>
  <PresentationFormat>Προβολή στην οθόνη (4:3)</PresentationFormat>
  <Paragraphs>115</Paragraphs>
  <Slides>29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Λιθογραφία - Offset</vt:lpstr>
      <vt:lpstr>OC_template_updated</vt:lpstr>
      <vt:lpstr>Λιθογραφία – Όφσετ (Θ)</vt:lpstr>
      <vt:lpstr>Μέρη εκτυπωτικής μηχανής</vt:lpstr>
      <vt:lpstr>Ηλεκτρομοτέρ για περιστροφική κίνηση </vt:lpstr>
      <vt:lpstr>Περιγραφή εξάχρωμης οφσετ</vt:lpstr>
      <vt:lpstr>Ανάλυση μερών σε μια εκτυπωτική μονάδα</vt:lpstr>
      <vt:lpstr>Σύστημα μεταφοράς &amp; ευθυγράμμισης φύλλου </vt:lpstr>
      <vt:lpstr>Σύστημα Αυτόματης Τοποθέτησης τσίγκου</vt:lpstr>
      <vt:lpstr>Συστήματα προσαρμογής τσίγκου σε διαφορετικά  μοντέλα</vt:lpstr>
      <vt:lpstr>Θέσεις κίνησης υγραντών κυλίνδρων  </vt:lpstr>
      <vt:lpstr>Συστήματα πλυσίματος</vt:lpstr>
      <vt:lpstr>Σύστημα Μελανείου</vt:lpstr>
      <vt:lpstr>Σύστημα Μελανείου</vt:lpstr>
      <vt:lpstr>Σύστημα Μελανείου &amp; Μελανοφόρος</vt:lpstr>
      <vt:lpstr>Σύστημα μεταφοράς φύλλου</vt:lpstr>
      <vt:lpstr>Σύστημα απορρόφησης στέγνωσης «στρωσίματος» φύλλου</vt:lpstr>
      <vt:lpstr>Σύστημα ρύθμισης θερμοκρασιών των κυλίνδρων</vt:lpstr>
      <vt:lpstr>Αυτόματος χαρτοθέτης  κ συστημα αδιάλειπτης τροφοδοσίας</vt:lpstr>
      <vt:lpstr>Σύστημα αυτόματου χαρτοθέτης</vt:lpstr>
      <vt:lpstr>Πλάγια όψη και αυτόματος χαρτοθέτης</vt:lpstr>
      <vt:lpstr>Σύστημα ευθυθέτισης φύλλου</vt:lpstr>
      <vt:lpstr>Χαρακτηριστικές ιδιότητες υγρού περίβρεξης</vt:lpstr>
      <vt:lpstr>Διαχείριση εργασιών σε εκτυπωτικό χώρο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Λιθογραφία - Offset</dc:title>
  <dc:creator>opencourses@teiath.gr</dc:creator>
  <cp:lastModifiedBy>Natassa Karap</cp:lastModifiedBy>
  <cp:revision>13</cp:revision>
  <dcterms:created xsi:type="dcterms:W3CDTF">2014-11-10T06:54:39Z</dcterms:created>
  <dcterms:modified xsi:type="dcterms:W3CDTF">2015-09-18T09:21:32Z</dcterms:modified>
</cp:coreProperties>
</file>