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15"/>
  </p:notesMasterIdLst>
  <p:handoutMasterIdLst>
    <p:handoutMasterId r:id="rId16"/>
  </p:handoutMasterIdLst>
  <p:sldIdLst>
    <p:sldId id="273" r:id="rId4"/>
    <p:sldId id="286" r:id="rId5"/>
    <p:sldId id="287" r:id="rId6"/>
    <p:sldId id="288" r:id="rId7"/>
    <p:sldId id="274" r:id="rId8"/>
    <p:sldId id="275" r:id="rId9"/>
    <p:sldId id="276" r:id="rId10"/>
    <p:sldId id="277" r:id="rId11"/>
    <p:sldId id="278" r:id="rId12"/>
    <p:sldId id="279" r:id="rId13"/>
    <p:sldId id="28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9/12/2015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τίτλος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4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10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214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2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673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02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60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 marL="742950" indent="-285750">
              <a:buFont typeface="Courier New" panose="02070309020205020404" pitchFamily="49" charset="0"/>
              <a:buChar char="o"/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0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157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1114044"/>
            <a:ext cx="91440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9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21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24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3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5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1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39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4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>
                <a:solidFill>
                  <a:schemeClr val="tx1"/>
                </a:solidFill>
                <a:latin typeface="+mn-lt"/>
              </a:rPr>
              <a:t>Eιδικά θέματα βάσεων χωρικών δεδομένων και θεωρία συστημάτων -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E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096543"/>
            <a:ext cx="8496944" cy="175260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  <a:spcAft>
                <a:spcPts val="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 </a:t>
            </a:r>
            <a:r>
              <a:rPr lang="el-GR" sz="2800" b="1" dirty="0"/>
              <a:t>6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Τοπολογία - Τοπολογικές σχέσεις </a:t>
            </a:r>
            <a:r>
              <a:rPr lang="el-GR" sz="2800" dirty="0"/>
              <a:t> </a:t>
            </a: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dirty="0"/>
              <a:t>Δήμος Πανταζής Dr, MSc, Αγρ.Τοπ.Μηχ. ΑΠΘ - Καθηγητής ΤΕΙ Αθήνας</a:t>
            </a:r>
            <a:endParaRPr lang="en-US" sz="2800" dirty="0"/>
          </a:p>
          <a:p>
            <a:pPr>
              <a:spcBef>
                <a:spcPts val="0"/>
              </a:spcBef>
            </a:pPr>
            <a:r>
              <a:rPr lang="el-GR" sz="2800" dirty="0"/>
              <a:t>Τμήμα πολιτικών Μηχανικών ΤΕ και Μηχανικών Τοπογραφίας &amp; Γεωπληροφορικής ΤΕ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Κατεύθυνση Μηχανικών Τοπογραφίας και Γεωπληροφορικής ΤΕ</a:t>
            </a:r>
            <a:endParaRPr lang="en-US" sz="28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49452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81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7525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480"/>
            <a:ext cx="9144000" cy="1142224"/>
          </a:xfrm>
        </p:spPr>
        <p:txBody>
          <a:bodyPr>
            <a:noAutofit/>
          </a:bodyPr>
          <a:lstStyle/>
          <a:p>
            <a:r>
              <a:rPr lang="el-GR" dirty="0" smtClean="0"/>
              <a:t>Τοπολογικές σχέσεις </a:t>
            </a:r>
            <a:r>
              <a:rPr lang="el-GR" sz="3600" b="0" dirty="0" smtClean="0"/>
              <a:t>1/3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20480"/>
          </a:xfrm>
        </p:spPr>
        <p:txBody>
          <a:bodyPr>
            <a:normAutofit/>
          </a:bodyPr>
          <a:lstStyle/>
          <a:p>
            <a:r>
              <a:rPr lang="el-GR" sz="2400" smtClean="0"/>
              <a:t>Βρείτε και περιγράψτε τις τοπολογικές σχέσεις σύμφωνα με τους </a:t>
            </a:r>
            <a:r>
              <a:rPr lang="en-US" sz="2400" smtClean="0"/>
              <a:t>(Pantazis, Donnay 1996) </a:t>
            </a:r>
            <a:r>
              <a:rPr lang="el-GR" sz="2400" smtClean="0"/>
              <a:t>για τα παρακάτω γεω-γραφικά αντικείμενα: </a:t>
            </a:r>
          </a:p>
          <a:p>
            <a:endParaRPr lang="el-GR" sz="2400" smtClean="0"/>
          </a:p>
          <a:p>
            <a:pPr lvl="3"/>
            <a:r>
              <a:rPr lang="el-GR" sz="1200" smtClean="0"/>
              <a:t>Σημείο πάνω σε σημείο</a:t>
            </a:r>
          </a:p>
          <a:p>
            <a:pPr lvl="3"/>
            <a:r>
              <a:rPr lang="el-GR" sz="1200" smtClean="0"/>
              <a:t>Σημείο 1, Σημειο 2</a:t>
            </a:r>
          </a:p>
          <a:p>
            <a:pPr lvl="3"/>
            <a:r>
              <a:rPr lang="el-GR" sz="1200" smtClean="0"/>
              <a:t>Γραμμή, Σημείο</a:t>
            </a:r>
          </a:p>
          <a:p>
            <a:pPr lvl="3"/>
            <a:r>
              <a:rPr lang="el-GR" sz="1200" smtClean="0"/>
              <a:t>Πολύγωνο - Γραμμή</a:t>
            </a:r>
          </a:p>
          <a:p>
            <a:pPr lvl="3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524328" y="6356350"/>
            <a:ext cx="1162472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923928" y="335699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995936" y="3429000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83968" y="37170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851920" y="3717032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>
            <a:off x="3491880" y="4005064"/>
            <a:ext cx="2232248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8064" y="39330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Arc 10"/>
          <p:cNvSpPr/>
          <p:nvPr/>
        </p:nvSpPr>
        <p:spPr>
          <a:xfrm>
            <a:off x="6228184" y="3933056"/>
            <a:ext cx="1152128" cy="144016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596336" y="393305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4365104"/>
            <a:ext cx="72008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4365104"/>
            <a:ext cx="0" cy="936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08104" y="4941168"/>
            <a:ext cx="50405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364088" y="4869160"/>
            <a:ext cx="936104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95736" y="5373216"/>
            <a:ext cx="64807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2289463" y="5294168"/>
            <a:ext cx="1690255" cy="503959"/>
          </a:xfrm>
          <a:custGeom>
            <a:avLst/>
            <a:gdLst>
              <a:gd name="connsiteX0" fmla="*/ 640773 w 1690255"/>
              <a:gd name="connsiteY0" fmla="*/ 462396 h 503959"/>
              <a:gd name="connsiteX1" fmla="*/ 142010 w 1690255"/>
              <a:gd name="connsiteY1" fmla="*/ 244187 h 503959"/>
              <a:gd name="connsiteX2" fmla="*/ 69273 w 1690255"/>
              <a:gd name="connsiteY2" fmla="*/ 98714 h 503959"/>
              <a:gd name="connsiteX3" fmla="*/ 557646 w 1690255"/>
              <a:gd name="connsiteY3" fmla="*/ 98714 h 503959"/>
              <a:gd name="connsiteX4" fmla="*/ 1295401 w 1690255"/>
              <a:gd name="connsiteY4" fmla="*/ 67541 h 503959"/>
              <a:gd name="connsiteX5" fmla="*/ 1690255 w 1690255"/>
              <a:gd name="connsiteY5" fmla="*/ 503959 h 50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0255" h="503959">
                <a:moveTo>
                  <a:pt x="640773" y="462396"/>
                </a:moveTo>
                <a:cubicBezTo>
                  <a:pt x="439016" y="383598"/>
                  <a:pt x="237260" y="304801"/>
                  <a:pt x="142010" y="244187"/>
                </a:cubicBezTo>
                <a:cubicBezTo>
                  <a:pt x="46760" y="183573"/>
                  <a:pt x="0" y="122959"/>
                  <a:pt x="69273" y="98714"/>
                </a:cubicBezTo>
                <a:cubicBezTo>
                  <a:pt x="138546" y="74469"/>
                  <a:pt x="353291" y="103910"/>
                  <a:pt x="557646" y="98714"/>
                </a:cubicBezTo>
                <a:cubicBezTo>
                  <a:pt x="762001" y="93519"/>
                  <a:pt x="1106633" y="0"/>
                  <a:pt x="1295401" y="67541"/>
                </a:cubicBezTo>
                <a:cubicBezTo>
                  <a:pt x="1484169" y="135082"/>
                  <a:pt x="1587212" y="319520"/>
                  <a:pt x="1690255" y="503959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Τοπολογικές σχέσεις </a:t>
            </a:r>
            <a:r>
              <a:rPr lang="el-GR" sz="3600" b="0" dirty="0" smtClean="0"/>
              <a:t>2/3</a:t>
            </a:r>
            <a:endParaRPr lang="en-US" sz="36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r>
              <a:rPr lang="el-GR" smtClean="0"/>
              <a:t>Πολύγωνο-πολύγωνο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31840" y="2276872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07904" y="2492896"/>
            <a:ext cx="792088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0112" y="2204864"/>
            <a:ext cx="10081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012160" y="2420888"/>
            <a:ext cx="1080120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3728" y="3717032"/>
            <a:ext cx="108012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83768" y="3933056"/>
            <a:ext cx="288032" cy="216024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3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Τοπολογικές σχέσεις </a:t>
            </a:r>
            <a:r>
              <a:rPr lang="el-GR" sz="3600" b="0" dirty="0" smtClean="0"/>
              <a:t>3/3</a:t>
            </a:r>
            <a:endParaRPr lang="en-US" sz="3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Χρησιμοποιώντας ένα τοπογραφικό χάρτη της ΓΥΣ προσδιορίστε τοπολογικές σχέσεις μεταξύ γεω-γραφικών αντικειμένων που:</a:t>
            </a:r>
          </a:p>
          <a:p>
            <a:pPr lvl="4"/>
            <a:r>
              <a:rPr lang="el-GR" smtClean="0"/>
              <a:t>μπορεί να υπάρχουν</a:t>
            </a:r>
          </a:p>
          <a:p>
            <a:pPr lvl="4"/>
            <a:r>
              <a:rPr lang="el-GR" smtClean="0"/>
              <a:t>πρέπει να υπάρχουν υποχρεωτικά</a:t>
            </a:r>
          </a:p>
          <a:p>
            <a:pPr lvl="4"/>
            <a:r>
              <a:rPr lang="el-GR" smtClean="0"/>
              <a:t>απαγορεύεται να υπάρχουν</a:t>
            </a:r>
            <a:endParaRPr lang="el-G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81950" y="6356350"/>
            <a:ext cx="1162050" cy="365125"/>
          </a:xfrm>
        </p:spPr>
        <p:txBody>
          <a:bodyPr>
            <a:normAutofit/>
          </a:bodyPr>
          <a:lstStyle/>
          <a:p>
            <a:fld id="{A6BCD997-D1BE-4537-A318-008E6A5886A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3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890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/>
              <a:t>Copyright Τεχνολογικό Εκπαιδευτικό Ίδρυμα Αθήνας</a:t>
            </a:r>
            <a:r>
              <a:rPr lang="en-US" sz="2000" dirty="0"/>
              <a:t>, </a:t>
            </a:r>
            <a:r>
              <a:rPr lang="el-GR" sz="2000" dirty="0"/>
              <a:t>Δήμος Πανταζής 2014. Δήμος Πανταζής. «Eιδικά θέματα βάσεων χωρικών δεδομένων και θεωρία συστημάτων - </a:t>
            </a:r>
            <a:r>
              <a:rPr lang="en-US" sz="2000" smtClean="0"/>
              <a:t>E</a:t>
            </a:r>
            <a:r>
              <a:rPr lang="el-GR" sz="2000" smtClean="0"/>
              <a:t>. </a:t>
            </a:r>
            <a:r>
              <a:rPr lang="el-GR" sz="2000" dirty="0"/>
              <a:t>Ενότητα 6: </a:t>
            </a:r>
            <a: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Τοπολογία - Τοπολογικές σχέσεις</a:t>
            </a:r>
            <a:r>
              <a:rPr lang="el-GR" sz="2000" dirty="0"/>
              <a:t>». Έκδοση: 1.0. Αθήνα 2014. Διαθέσιμο από τη δικτυακή διεύθυνση: </a:t>
            </a:r>
            <a:r>
              <a:rPr lang="en-US" sz="2000" dirty="0">
                <a:hlinkClick r:id="rId3"/>
              </a:rPr>
              <a:t>ocp.teiath.gr</a:t>
            </a:r>
            <a:r>
              <a:rPr lang="el-G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0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73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860a571ff50b219a8e22eaeb844849ebd2957a"/>
</p:tagLst>
</file>

<file path=ppt/theme/theme1.xml><?xml version="1.0" encoding="utf-8"?>
<a:theme xmlns:a="http://schemas.openxmlformats.org/drawingml/2006/main" name="OC_template_updated">
  <a:themeElements>
    <a:clrScheme name="Προσαρμοσμένο 15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674</Words>
  <Application>Microsoft Office PowerPoint</Application>
  <PresentationFormat>Προβολή στην οθόνη (4:3)</PresentationFormat>
  <Paragraphs>86</Paragraphs>
  <Slides>11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11</vt:i4>
      </vt:variant>
    </vt:vector>
  </HeadingPairs>
  <TitlesOfParts>
    <vt:vector size="14" baseType="lpstr">
      <vt:lpstr>OC_template_updated</vt:lpstr>
      <vt:lpstr>1_OC_template_updated</vt:lpstr>
      <vt:lpstr>2_OC_template_updated</vt:lpstr>
      <vt:lpstr>Eιδικά θέματα βάσεων χωρικών δεδομένων και θεωρία συστημάτων - E</vt:lpstr>
      <vt:lpstr>Τοπολογικές σχέσεις 1/3</vt:lpstr>
      <vt:lpstr>Τοπολογικές σχέσεις 2/3</vt:lpstr>
      <vt:lpstr>Τοπολογικές σχέσεις 3/3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55</cp:revision>
  <dcterms:created xsi:type="dcterms:W3CDTF">2013-03-04T13:35:19Z</dcterms:created>
  <dcterms:modified xsi:type="dcterms:W3CDTF">2015-12-09T07:15:38Z</dcterms:modified>
</cp:coreProperties>
</file>