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57" r:id="rId13"/>
    <p:sldId id="262" r:id="rId14"/>
    <p:sldId id="264" r:id="rId15"/>
    <p:sldId id="276" r:id="rId16"/>
    <p:sldId id="277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C0317-D747-417E-8405-33516E841E05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86B7-D919-4E96-9565-B12734D3B961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1B6-308D-4FCE-942F-A4E7D1A1CBD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68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1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1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01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3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3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Ανοσολογία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356992"/>
            <a:ext cx="6400800" cy="19442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Αιμοσυγκόλληση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Πέτρος Καρκαλούσος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Τελευταία </a:t>
            </a:r>
            <a:r>
              <a:rPr lang="el-GR" dirty="0" smtClean="0">
                <a:solidFill>
                  <a:srgbClr val="820000"/>
                </a:solidFill>
              </a:rPr>
              <a:t>σχόλια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800" dirty="0"/>
              <a:t>Η αιμοσυγκόλληση χρησιμοποιείται για ποιοτικό και ημι-ποσοτικό προσδιορισμό.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Μπορεί </a:t>
            </a:r>
            <a:r>
              <a:rPr lang="el-GR" sz="2800" dirty="0"/>
              <a:t>να εμφανιστεί φαινόμενο προζώνης όπως στα </a:t>
            </a:r>
            <a:r>
              <a:rPr lang="en-US" sz="2800" dirty="0"/>
              <a:t>latex.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2800" dirty="0" smtClean="0"/>
              <a:t>Σήμερα </a:t>
            </a:r>
            <a:r>
              <a:rPr lang="el-GR" sz="2800" dirty="0"/>
              <a:t>οι συγκολλητινοαντιδράσεις και οι αιμοσυγκολλήσεις αντικαθίστανται από την νεφελομετρία. </a:t>
            </a:r>
          </a:p>
        </p:txBody>
      </p:sp>
    </p:spTree>
    <p:extLst>
      <p:ext uri="{BB962C8B-B14F-4D97-AF65-F5344CB8AC3E}">
        <p14:creationId xmlns:p14="http://schemas.microsoft.com/office/powerpoint/2010/main" val="40039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«Ανοσολογία (Ε). Ενότητα 3: </a:t>
            </a:r>
            <a:r>
              <a:rPr lang="el-GR" sz="2000" dirty="0" smtClean="0"/>
              <a:t>Αιμοσυγκόλληση».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8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140" y="1340768"/>
            <a:ext cx="2724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Πλεονεκτήματα  της αιμοσυγκόλλησης έναντι των latex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6707088" cy="566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800" dirty="0"/>
              <a:t>Είναι δυνατόν να προσδεθεί στην επιφάνειά τους κάθε αντιγόνο.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800" dirty="0"/>
              <a:t>Τα ερυθρά αιμοσφαίρια έχουν μεγαλύτερη ευαισθησία από τα </a:t>
            </a:r>
            <a:r>
              <a:rPr lang="en-US" sz="2800" dirty="0"/>
              <a:t>latex </a:t>
            </a:r>
            <a:r>
              <a:rPr lang="el-GR" sz="2800" dirty="0"/>
              <a:t>(μετρούν από 100 </a:t>
            </a:r>
            <a:r>
              <a:rPr lang="en-US" sz="2800" dirty="0"/>
              <a:t>mg/dl </a:t>
            </a:r>
            <a:r>
              <a:rPr lang="el-GR" sz="2800" dirty="0"/>
              <a:t>έναντι 300 </a:t>
            </a:r>
            <a:r>
              <a:rPr lang="en-US" sz="2800" dirty="0"/>
              <a:t>mg/dl).</a:t>
            </a:r>
            <a:r>
              <a:rPr lang="el-GR" sz="2800" dirty="0"/>
              <a:t> </a:t>
            </a:r>
            <a:endParaRPr lang="en-US" sz="2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800" dirty="0"/>
              <a:t>Δημιουργούν ορατές συγκολλήσεις τόσο πάνω σε πλάκες όσο και μέσα σε σωληνάρια και σε πλάκες μικροτιτλοποίησης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011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901" y="1089512"/>
            <a:ext cx="444419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969832"/>
            <a:ext cx="4933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Πλάκες αιμοσυγκόλλησης 96 </a:t>
            </a:r>
            <a:r>
              <a:rPr lang="el-GR" dirty="0" smtClean="0">
                <a:solidFill>
                  <a:srgbClr val="820000"/>
                </a:solidFill>
              </a:rPr>
              <a:t>θέσεων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243138" y="980728"/>
            <a:ext cx="4657725" cy="57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Διαδοχικές αραιώσεις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5316"/>
            <a:ext cx="3961572" cy="32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535" y="1982417"/>
            <a:ext cx="4033913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Παράδειγμα αραιώσεων του Kit Τhymmune για προσδιορισμό αυτοαντισωμάτων ΑΘΑ </a:t>
            </a:r>
          </a:p>
        </p:txBody>
      </p:sp>
    </p:spTree>
    <p:extLst>
      <p:ext uri="{BB962C8B-B14F-4D97-AF65-F5344CB8AC3E}">
        <p14:creationId xmlns:p14="http://schemas.microsoft.com/office/powerpoint/2010/main" val="10697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43608" y="56612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Διάχυτος κύκλος, αιμοσυγκόλληση, θετικό αποτέλεσμα</a:t>
            </a:r>
            <a:endParaRPr lang="el-GR" sz="2400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899592" y="278092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latin typeface="+mj-lt"/>
              </a:rPr>
              <a:t>Συμπαγής κηλίδα, απουσία αιμοσυγκόλλησης, αρνητικό αποτέλεσμα</a:t>
            </a:r>
            <a:endParaRPr lang="el-GR" sz="2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413" y="1628800"/>
            <a:ext cx="2543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5" y="4437112"/>
            <a:ext cx="2533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Θετικά και αρνητικά αποτελέσματα </a:t>
            </a:r>
            <a:r>
              <a:rPr lang="el-GR" dirty="0" smtClean="0">
                <a:solidFill>
                  <a:srgbClr val="820000"/>
                </a:solidFill>
              </a:rPr>
              <a:t>αιμοσυγκόλλησης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49" y="2204864"/>
            <a:ext cx="7894702" cy="102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047875" y="3933056"/>
            <a:ext cx="504825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Θετικά και αρνητικά αποτελέσματα αιμοσυγκόλλησης σε σειρά </a:t>
            </a:r>
            <a:r>
              <a:rPr lang="el-GR" dirty="0" smtClean="0">
                <a:solidFill>
                  <a:srgbClr val="820000"/>
                </a:solidFill>
              </a:rPr>
              <a:t>αραιώσεων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96752"/>
            <a:ext cx="73152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820000"/>
                </a:solidFill>
              </a:rPr>
              <a:t>Θετικά και αρνητικά αποτελέσματα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764" y="1628800"/>
            <a:ext cx="7974473" cy="40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Καταγραφή αποτελεσμάτων </a:t>
            </a:r>
            <a:r>
              <a:rPr lang="el-GR" dirty="0" smtClean="0">
                <a:solidFill>
                  <a:srgbClr val="820000"/>
                </a:solidFill>
              </a:rPr>
              <a:t>αιμοσυγκόλλησης</a:t>
            </a:r>
            <a:endParaRPr lang="el-GR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d973376358fbcd568657a15de426cbd0d97cfbf6"/>
</p:tagLst>
</file>

<file path=ppt/theme/theme1.xml><?xml version="1.0" encoding="utf-8"?>
<a:theme xmlns:a="http://schemas.openxmlformats.org/drawingml/2006/main" name="OC_template_updated">
  <a:themeElements>
    <a:clrScheme name="Custom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718</Words>
  <Application>Microsoft Office PowerPoint</Application>
  <PresentationFormat>Προβολή στην οθόνη (4:3)</PresentationFormat>
  <Paragraphs>84</Paragraphs>
  <Slides>17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OC_template_updated</vt:lpstr>
      <vt:lpstr>1_OC_template_updated</vt:lpstr>
      <vt:lpstr>Ανοσολογία (Ε)</vt:lpstr>
      <vt:lpstr>Πλεονεκτήματα  της αιμοσυγκόλλησης έναντι των latex </vt:lpstr>
      <vt:lpstr>Πλάκες αιμοσυγκόλλησης 96 θέσεων</vt:lpstr>
      <vt:lpstr>Διαδοχικές αραιώσεις</vt:lpstr>
      <vt:lpstr>Παράδειγμα αραιώσεων του Kit Τhymmune για προσδιορισμό αυτοαντισωμάτων ΑΘΑ </vt:lpstr>
      <vt:lpstr>Θετικά και αρνητικά αποτελέσματα αιμοσυγκόλλησης</vt:lpstr>
      <vt:lpstr>Θετικά και αρνητικά αποτελέσματα αιμοσυγκόλλησης σε σειρά αραιώσεων</vt:lpstr>
      <vt:lpstr>Θετικά και αρνητικά αποτελέσματα</vt:lpstr>
      <vt:lpstr>Καταγραφή αποτελεσμάτων αιμοσυγκόλλησης</vt:lpstr>
      <vt:lpstr>Τελευταία σχόλια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69</cp:revision>
  <dcterms:created xsi:type="dcterms:W3CDTF">2013-03-04T13:35:19Z</dcterms:created>
  <dcterms:modified xsi:type="dcterms:W3CDTF">2015-03-26T11:04:41Z</dcterms:modified>
</cp:coreProperties>
</file>