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4"/>
  </p:notesMasterIdLst>
  <p:handoutMasterIdLst>
    <p:handoutMasterId r:id="rId15"/>
  </p:handoutMasterIdLst>
  <p:sldIdLst>
    <p:sldId id="256" r:id="rId3"/>
    <p:sldId id="271" r:id="rId4"/>
    <p:sldId id="272" r:id="rId5"/>
    <p:sldId id="274" r:id="rId6"/>
    <p:sldId id="257" r:id="rId7"/>
    <p:sldId id="262" r:id="rId8"/>
    <p:sldId id="264" r:id="rId9"/>
    <p:sldId id="269" r:id="rId10"/>
    <p:sldId id="270" r:id="rId11"/>
    <p:sldId id="266" r:id="rId12"/>
    <p:sldId id="261" r:id="rId13"/>
  </p:sldIdLst>
  <p:sldSz cx="9144000" cy="6858000" type="screen4x3"/>
  <p:notesSz cx="7104063" cy="10234613"/>
  <p:custDataLst>
    <p:tags r:id="rId1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143000" indent="-228600">
              <a:lnSpc>
                <a:spcPct val="112000"/>
              </a:lnSpc>
              <a:spcBef>
                <a:spcPts val="1200"/>
              </a:spcBef>
              <a:buFont typeface="Calibri" panose="020F0502020204030204" pitchFamily="34" charset="0"/>
              <a:buChar char="‒"/>
              <a:defRPr sz="2200"/>
            </a:lvl3pPr>
            <a:lvl4pPr>
              <a:defRPr sz="2400"/>
            </a:lvl4pPr>
            <a:lvl5pPr>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Διαχείριση παραγωγής εντύπου υλικού</a:t>
            </a:r>
            <a:endParaRPr lang="el-GR" sz="3600" b="1" dirty="0">
              <a:solidFill>
                <a:schemeClr val="tx1"/>
              </a:solidFill>
              <a:latin typeface="+mn-lt"/>
            </a:endParaRPr>
          </a:p>
        </p:txBody>
      </p:sp>
      <p:sp>
        <p:nvSpPr>
          <p:cNvPr id="3" name="Υπότιτλος 2"/>
          <p:cNvSpPr>
            <a:spLocks noGrp="1"/>
          </p:cNvSpPr>
          <p:nvPr>
            <p:ph type="subTitle" idx="1"/>
          </p:nvPr>
        </p:nvSpPr>
        <p:spPr>
          <a:xfrm>
            <a:off x="0" y="2996952"/>
            <a:ext cx="9144000" cy="2160239"/>
          </a:xfrm>
        </p:spPr>
        <p:txBody>
          <a:bodyPr>
            <a:normAutofit/>
          </a:bodyPr>
          <a:lstStyle/>
          <a:p>
            <a:pPr>
              <a:spcBef>
                <a:spcPts val="0"/>
              </a:spcBef>
              <a:spcAft>
                <a:spcPts val="1800"/>
              </a:spcAft>
            </a:pPr>
            <a:r>
              <a:rPr lang="el-GR" sz="2600" b="1" dirty="0" smtClean="0"/>
              <a:t>Ενότητα </a:t>
            </a:r>
            <a:r>
              <a:rPr lang="en-US" sz="2600" b="1" dirty="0" smtClean="0"/>
              <a:t>9</a:t>
            </a:r>
            <a:r>
              <a:rPr lang="el-GR" sz="2600" dirty="0" smtClean="0"/>
              <a:t>:</a:t>
            </a:r>
            <a:r>
              <a:rPr lang="en-US" sz="2600" dirty="0" smtClean="0"/>
              <a:t> </a:t>
            </a:r>
            <a:r>
              <a:rPr lang="el-GR" sz="2600" dirty="0"/>
              <a:t>H εφαρμογή μεθόδων αυτοματισμού στην παραγωγική διαδικασία των γραφικών τεχνών</a:t>
            </a:r>
            <a:endParaRPr lang="en-US" sz="2600" dirty="0" smtClean="0"/>
          </a:p>
          <a:p>
            <a:pPr>
              <a:spcBef>
                <a:spcPts val="0"/>
              </a:spcBef>
            </a:pPr>
            <a:r>
              <a:rPr lang="el-GR" sz="2200" dirty="0"/>
              <a:t>Δρ. Αναστάσιος </a:t>
            </a:r>
            <a:r>
              <a:rPr lang="el-GR" sz="2200" dirty="0" smtClean="0"/>
              <a:t>Ε.</a:t>
            </a:r>
            <a:r>
              <a:rPr lang="en-US" sz="2200" dirty="0" smtClean="0"/>
              <a:t> </a:t>
            </a:r>
            <a:r>
              <a:rPr lang="el-GR" sz="2200" dirty="0" smtClean="0"/>
              <a:t>Πολίτης, Επίκουρος Καθηγητής</a:t>
            </a:r>
            <a:endParaRPr lang="en-US" sz="2200" dirty="0" smtClean="0"/>
          </a:p>
          <a:p>
            <a:pPr>
              <a:spcBef>
                <a:spcPts val="0"/>
              </a:spcBef>
            </a:pPr>
            <a:r>
              <a:rPr lang="el-GR" sz="2200"/>
              <a:t>Τεχνολογία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80120"/>
          </a:xfrm>
        </p:spPr>
        <p:txBody>
          <a:bodyPr>
            <a:normAutofit fontScale="90000"/>
          </a:bodyPr>
          <a:lstStyle/>
          <a:p>
            <a:r>
              <a:rPr lang="el-GR" dirty="0"/>
              <a:t>H εφαρμογή μεθόδων αυτοματισμού στην παραγωγική διαδικασία των γραφικών </a:t>
            </a:r>
            <a:r>
              <a:rPr lang="el-GR" dirty="0" smtClean="0"/>
              <a:t>τεχνών</a:t>
            </a:r>
            <a:r>
              <a:rPr lang="en-US" dirty="0" smtClean="0"/>
              <a:t> </a:t>
            </a:r>
            <a:r>
              <a:rPr lang="en-US" sz="3100" b="0" dirty="0" smtClean="0"/>
              <a:t>1/3</a:t>
            </a:r>
            <a:endParaRPr lang="el-GR" sz="3100" b="0" dirty="0"/>
          </a:p>
        </p:txBody>
      </p:sp>
      <p:sp>
        <p:nvSpPr>
          <p:cNvPr id="3" name="Θέση περιεχομένου 2"/>
          <p:cNvSpPr>
            <a:spLocks noGrp="1"/>
          </p:cNvSpPr>
          <p:nvPr>
            <p:ph idx="1"/>
          </p:nvPr>
        </p:nvSpPr>
        <p:spPr>
          <a:xfrm>
            <a:off x="457200" y="1556792"/>
            <a:ext cx="8229600" cy="4680520"/>
          </a:xfrm>
        </p:spPr>
        <p:txBody>
          <a:bodyPr/>
          <a:lstStyle/>
          <a:p>
            <a:r>
              <a:rPr lang="el-GR" dirty="0"/>
              <a:t>H τεχνολογική εξέλιξη οδήγησε αρχικά στην ανάπτυξη μηχανικά αυτοματοποιημένων συστημάτων και αργότερα ηλεκτρονικών συστημάτων αυτοματισμού στα διάφορα μηχανήματα και εξοπλισμό του κλάδου των Γραφικών </a:t>
            </a:r>
            <a:r>
              <a:rPr lang="el-GR" dirty="0" smtClean="0"/>
              <a:t>Τεχνών.</a:t>
            </a:r>
            <a:endParaRPr lang="en-US" dirty="0" smtClean="0"/>
          </a:p>
          <a:p>
            <a:r>
              <a:rPr lang="el-GR" dirty="0" smtClean="0"/>
              <a:t>Χαρακτηριστικό </a:t>
            </a:r>
            <a:r>
              <a:rPr lang="el-GR" dirty="0"/>
              <a:t>παράδειγμα αποτελούν οι εκτυπωτικές μηχανές όφσετ, η εξέλιξη των οποίων είναι ραγδαία μέσα στην τελευταία πενταετία. Ήδη από τα απλά συστήματα ρύθμισης παροχής μελάνης, λόγου χάριν, οι αυτοματισμοί που εφαρμόζονται αφορούν πλέον ολοκληρωμένα συστήματα διαχείρισης της λειτουργίας των μηχανών.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608625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556792"/>
            <a:ext cx="8229600" cy="4680520"/>
          </a:xfrm>
        </p:spPr>
        <p:txBody>
          <a:bodyPr>
            <a:normAutofit/>
          </a:bodyPr>
          <a:lstStyle/>
          <a:p>
            <a:r>
              <a:rPr lang="en-US" dirty="0"/>
              <a:t>H</a:t>
            </a:r>
            <a:r>
              <a:rPr lang="el-GR" dirty="0"/>
              <a:t> αυτοματοποίηση και η ανάπτυξη ηλεκτρονικών συστημάτων λειτουργίας, ελέγχων και καθοδήγησης των μηχανών, οδήγησε σε σημαντικές εξελίξεις σε ότι αφορά τον εξοπλισμό, με κύριο χαρακτηριστικό την διασύνδεση επιμέρους μονάδων σε γραμμές παραγωγής, σε κεντρική ηλεκτρονική διαχείριση δεδομένων των εργασιών </a:t>
            </a:r>
            <a:r>
              <a:rPr lang="el-GR" dirty="0" smtClean="0"/>
              <a:t>στη </a:t>
            </a:r>
            <a:r>
              <a:rPr lang="el-GR" dirty="0"/>
              <a:t>παραγωγή από διαφορετικές μηχανές – πχ η κεντρική διαχείριση περισσότερων της </a:t>
            </a:r>
            <a:r>
              <a:rPr lang="el-GR" dirty="0" smtClean="0"/>
              <a:t>μιας </a:t>
            </a:r>
            <a:r>
              <a:rPr lang="el-GR" dirty="0"/>
              <a:t>εκτυπωτικών μηχανών από ένα κεντρικό σύστημα (Διασυνδεμένη εκτύπωση, δικτυακή εκτύπωση).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
        <p:nvSpPr>
          <p:cNvPr id="5" name="Τίτλος 1"/>
          <p:cNvSpPr>
            <a:spLocks noGrp="1"/>
          </p:cNvSpPr>
          <p:nvPr>
            <p:ph type="title"/>
          </p:nvPr>
        </p:nvSpPr>
        <p:spPr>
          <a:xfrm>
            <a:off x="0" y="116632"/>
            <a:ext cx="9144000" cy="1080120"/>
          </a:xfrm>
        </p:spPr>
        <p:txBody>
          <a:bodyPr>
            <a:normAutofit fontScale="90000"/>
          </a:bodyPr>
          <a:lstStyle/>
          <a:p>
            <a:r>
              <a:rPr lang="el-GR" dirty="0"/>
              <a:t>H εφαρμογή μεθόδων αυτοματισμού στην παραγωγική διαδικασία των γραφικών </a:t>
            </a:r>
            <a:r>
              <a:rPr lang="el-GR" dirty="0" smtClean="0"/>
              <a:t>τεχνών</a:t>
            </a:r>
            <a:r>
              <a:rPr lang="en-US" dirty="0" smtClean="0"/>
              <a:t> </a:t>
            </a:r>
            <a:r>
              <a:rPr lang="en-US" sz="3100" b="0" dirty="0"/>
              <a:t>2</a:t>
            </a:r>
            <a:r>
              <a:rPr lang="en-US" sz="3100" b="0" dirty="0" smtClean="0"/>
              <a:t>/3</a:t>
            </a:r>
            <a:endParaRPr lang="el-GR" sz="3100" b="0" dirty="0"/>
          </a:p>
        </p:txBody>
      </p:sp>
    </p:spTree>
    <p:extLst>
      <p:ext uri="{BB962C8B-B14F-4D97-AF65-F5344CB8AC3E}">
        <p14:creationId xmlns:p14="http://schemas.microsoft.com/office/powerpoint/2010/main" val="108486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556792"/>
            <a:ext cx="8229600" cy="4680520"/>
          </a:xfrm>
        </p:spPr>
        <p:txBody>
          <a:bodyPr>
            <a:normAutofit/>
          </a:bodyPr>
          <a:lstStyle/>
          <a:p>
            <a:r>
              <a:rPr lang="el-GR" dirty="0" smtClean="0"/>
              <a:t>Η </a:t>
            </a:r>
            <a:r>
              <a:rPr lang="el-GR" dirty="0"/>
              <a:t>προσθήκη αυτοματισμών στις μηχανές και τα συστήματα των γραφικών τεχνών και η λειτουργία των μηχανών και συστημάτων με τη χρήση λογισμικού, αποτελούν τις αναγκαίες προϋποθέσεις για την εφαρμογή ολοκληρωμένων συστημάτων διαχείρισης παραγωγής και σε συνέχεια συστημάτων όπως το </a:t>
            </a:r>
            <a:r>
              <a:rPr lang="el-GR" dirty="0" err="1"/>
              <a:t>Job</a:t>
            </a:r>
            <a:r>
              <a:rPr lang="el-GR" dirty="0"/>
              <a:t> </a:t>
            </a:r>
            <a:r>
              <a:rPr lang="el-GR" dirty="0" err="1"/>
              <a:t>Definition</a:t>
            </a:r>
            <a:r>
              <a:rPr lang="el-GR" dirty="0"/>
              <a:t> </a:t>
            </a:r>
            <a:r>
              <a:rPr lang="el-GR" dirty="0" err="1"/>
              <a:t>Format</a:t>
            </a:r>
            <a:r>
              <a:rPr lang="el-GR" dirty="0"/>
              <a:t> – JDF.</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5" name="Τίτλος 1"/>
          <p:cNvSpPr>
            <a:spLocks noGrp="1"/>
          </p:cNvSpPr>
          <p:nvPr>
            <p:ph type="title"/>
          </p:nvPr>
        </p:nvSpPr>
        <p:spPr>
          <a:xfrm>
            <a:off x="0" y="116632"/>
            <a:ext cx="9144000" cy="1080120"/>
          </a:xfrm>
        </p:spPr>
        <p:txBody>
          <a:bodyPr>
            <a:normAutofit fontScale="90000"/>
          </a:bodyPr>
          <a:lstStyle/>
          <a:p>
            <a:r>
              <a:rPr lang="el-GR" dirty="0"/>
              <a:t>H εφαρμογή μεθόδων αυτοματισμού στην παραγωγική διαδικασία των γραφικών </a:t>
            </a:r>
            <a:r>
              <a:rPr lang="el-GR" dirty="0" smtClean="0"/>
              <a:t>τεχνών</a:t>
            </a:r>
            <a:r>
              <a:rPr lang="en-US" dirty="0" smtClean="0"/>
              <a:t> </a:t>
            </a:r>
            <a:r>
              <a:rPr lang="en-US" sz="3100" b="0" dirty="0"/>
              <a:t>3</a:t>
            </a:r>
            <a:r>
              <a:rPr lang="en-US" sz="3100" b="0" dirty="0" smtClean="0"/>
              <a:t>/3</a:t>
            </a:r>
            <a:endParaRPr lang="el-GR" sz="3100" b="0" dirty="0"/>
          </a:p>
        </p:txBody>
      </p:sp>
    </p:spTree>
    <p:extLst>
      <p:ext uri="{BB962C8B-B14F-4D97-AF65-F5344CB8AC3E}">
        <p14:creationId xmlns:p14="http://schemas.microsoft.com/office/powerpoint/2010/main" val="1336720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Αναστάσιος Πολίτης 2014. </a:t>
            </a:r>
            <a:r>
              <a:rPr lang="el-GR" sz="2000" dirty="0"/>
              <a:t>Αναστάσιος Πολίτης. «Διαχείριση παραγωγής εντύπου υλικού. </a:t>
            </a:r>
            <a:r>
              <a:rPr lang="el-GR" sz="2000" dirty="0" smtClean="0"/>
              <a:t>Ενότητα </a:t>
            </a:r>
            <a:r>
              <a:rPr lang="en-US" sz="2000" dirty="0" smtClean="0"/>
              <a:t>9:</a:t>
            </a:r>
            <a:r>
              <a:rPr lang="el-GR" sz="2000" dirty="0"/>
              <a:t> H εφαρμογή μεθόδων αυτοματισμού στην παραγωγική διαδικασία των γραφικών τεχνών».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1_OC_template_updated">
  <a:themeElements>
    <a:clrScheme name="Προσαρμοσμένο 22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11</TotalTime>
  <Words>834</Words>
  <Application>Microsoft Office PowerPoint</Application>
  <PresentationFormat>Προβολή στην οθόνη (4:3)</PresentationFormat>
  <Paragraphs>75</Paragraphs>
  <Slides>11</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11</vt:i4>
      </vt:variant>
    </vt:vector>
  </HeadingPairs>
  <TitlesOfParts>
    <vt:vector size="13" baseType="lpstr">
      <vt:lpstr>1_OC_template_updated</vt:lpstr>
      <vt:lpstr>OC_template_updated</vt:lpstr>
      <vt:lpstr>Διαχείριση παραγωγής εντύπου υλικού</vt:lpstr>
      <vt:lpstr>H εφαρμογή μεθόδων αυτοματισμού στην παραγωγική διαδικασία των γραφικών τεχνών 1/3</vt:lpstr>
      <vt:lpstr>H εφαρμογή μεθόδων αυτοματισμού στην παραγωγική διαδικασία των γραφικών τεχνών 2/3</vt:lpstr>
      <vt:lpstr>H εφαρμογή μεθόδων αυτοματισμού στην παραγωγική διαδικασία των γραφικών τεχνών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παραγωγής εντύπου υλικού</dc:title>
  <dc:creator>opencourses@teiath.gr</dc:creator>
  <cp:lastModifiedBy>fkaram2</cp:lastModifiedBy>
  <cp:revision>3</cp:revision>
  <dcterms:created xsi:type="dcterms:W3CDTF">2015-03-24T08:08:14Z</dcterms:created>
  <dcterms:modified xsi:type="dcterms:W3CDTF">2015-03-30T11:07:44Z</dcterms:modified>
</cp:coreProperties>
</file>