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8" r:id="rId3"/>
  </p:sldMasterIdLst>
  <p:notesMasterIdLst>
    <p:notesMasterId r:id="rId43"/>
  </p:notesMasterIdLst>
  <p:handoutMasterIdLst>
    <p:handoutMasterId r:id="rId44"/>
  </p:handoutMasterIdLst>
  <p:sldIdLst>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8" r:id="rId39"/>
    <p:sldId id="299" r:id="rId40"/>
    <p:sldId id="295" r:id="rId41"/>
    <p:sldId id="297" r:id="rId42"/>
  </p:sldIdLst>
  <p:sldSz cx="9144000" cy="6858000" type="screen4x3"/>
  <p:notesSz cx="7104063" cy="10234613"/>
  <p:custDataLst>
    <p:tags r:id="rId4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2C7"/>
    <a:srgbClr val="D4CCB0"/>
    <a:srgbClr val="304E52"/>
    <a:srgbClr val="2D484C"/>
    <a:srgbClr val="263B3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AB9BA755-A437-4181-8A71-71DEBADEE18A}" type="slidenum">
              <a:rPr lang="en-GB" altLang="el-GR" sz="1300">
                <a:solidFill>
                  <a:srgbClr val="000000"/>
                </a:solidFill>
                <a:latin typeface="Times New Roman" pitchFamily="16" charset="0"/>
              </a:rPr>
              <a:pPr eaLnBrk="1"/>
              <a:t>9</a:t>
            </a:fld>
            <a:endParaRPr lang="en-GB" altLang="el-GR" sz="1300" dirty="0">
              <a:solidFill>
                <a:srgbClr val="000000"/>
              </a:solidFill>
              <a:latin typeface="Times New Roman" pitchFamily="16" charset="0"/>
            </a:endParaRPr>
          </a:p>
        </p:txBody>
      </p:sp>
      <p:sp>
        <p:nvSpPr>
          <p:cNvPr id="4403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91A3AB41-EF42-4D8B-9079-3CD6D448051C}" type="slidenum">
              <a:rPr lang="en-GB" altLang="el-GR" sz="1300">
                <a:solidFill>
                  <a:srgbClr val="000000"/>
                </a:solidFill>
                <a:latin typeface="Times New Roman" pitchFamily="16" charset="0"/>
              </a:rPr>
              <a:pPr algn="r" eaLnBrk="1">
                <a:buClrTx/>
                <a:buFontTx/>
                <a:buNone/>
              </a:pPr>
              <a:t>9</a:t>
            </a:fld>
            <a:endParaRPr lang="en-GB" altLang="el-GR" sz="1300" dirty="0">
              <a:solidFill>
                <a:srgbClr val="000000"/>
              </a:solidFill>
              <a:latin typeface="Times New Roman" pitchFamily="16" charset="0"/>
            </a:endParaRPr>
          </a:p>
        </p:txBody>
      </p:sp>
      <p:sp>
        <p:nvSpPr>
          <p:cNvPr id="44036"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027AB3C8-AF17-4E01-AA64-B0DB6C2E5DDB}" type="slidenum">
              <a:rPr lang="en-GB" altLang="el-GR" sz="1300">
                <a:solidFill>
                  <a:srgbClr val="000000"/>
                </a:solidFill>
                <a:latin typeface="Times New Roman" pitchFamily="16" charset="0"/>
              </a:rPr>
              <a:pPr algn="r" eaLnBrk="1">
                <a:buClrTx/>
                <a:buFontTx/>
                <a:buNone/>
              </a:pPr>
              <a:t>9</a:t>
            </a:fld>
            <a:endParaRPr lang="en-GB" altLang="el-GR" sz="1300" dirty="0">
              <a:solidFill>
                <a:srgbClr val="000000"/>
              </a:solidFill>
              <a:latin typeface="Times New Roman" pitchFamily="16" charset="0"/>
            </a:endParaRPr>
          </a:p>
        </p:txBody>
      </p:sp>
      <p:sp>
        <p:nvSpPr>
          <p:cNvPr id="44037"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3996E472-D6F9-4320-8342-15B86C2D7FDD}" type="slidenum">
              <a:rPr lang="en-GB" altLang="el-GR" sz="1300">
                <a:solidFill>
                  <a:srgbClr val="000000"/>
                </a:solidFill>
                <a:latin typeface="Times New Roman" pitchFamily="16" charset="0"/>
              </a:rPr>
              <a:pPr algn="r" eaLnBrk="1">
                <a:buClrTx/>
                <a:buFontTx/>
                <a:buNone/>
              </a:pPr>
              <a:t>9</a:t>
            </a:fld>
            <a:endParaRPr lang="en-GB" altLang="el-GR" sz="1300" dirty="0">
              <a:solidFill>
                <a:srgbClr val="000000"/>
              </a:solidFill>
              <a:latin typeface="Times New Roman" pitchFamily="16" charset="0"/>
            </a:endParaRPr>
          </a:p>
        </p:txBody>
      </p:sp>
      <p:sp>
        <p:nvSpPr>
          <p:cNvPr id="44038"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4039"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60812C0D-FE2D-4FCC-AF46-CCD0F95957B7}" type="slidenum">
              <a:rPr lang="en-GB" altLang="el-GR" sz="1300">
                <a:solidFill>
                  <a:srgbClr val="000000"/>
                </a:solidFill>
                <a:latin typeface="Times New Roman" pitchFamily="16" charset="0"/>
              </a:rPr>
              <a:pPr eaLnBrk="1"/>
              <a:t>10</a:t>
            </a:fld>
            <a:endParaRPr lang="en-GB" altLang="el-GR" sz="1300" dirty="0">
              <a:solidFill>
                <a:srgbClr val="000000"/>
              </a:solidFill>
              <a:latin typeface="Times New Roman" pitchFamily="16" charset="0"/>
            </a:endParaRPr>
          </a:p>
        </p:txBody>
      </p:sp>
      <p:sp>
        <p:nvSpPr>
          <p:cNvPr id="45059" name="Rectangle 1"/>
          <p:cNvSpPr>
            <a:spLocks noGrp="1" noRot="1" noChangeAspect="1" noChangeArrowheads="1" noTextEdit="1"/>
          </p:cNvSpPr>
          <p:nvPr>
            <p:ph type="sldImg"/>
          </p:nvPr>
        </p:nvSpPr>
        <p:spPr>
          <a:xfrm>
            <a:off x="993775" y="777875"/>
            <a:ext cx="5110163" cy="3832225"/>
          </a:xfrm>
          <a:solidFill>
            <a:srgbClr val="FFFFFF"/>
          </a:solidFill>
          <a:ln>
            <a:solidFill>
              <a:srgbClr val="000000"/>
            </a:solidFill>
            <a:miter lim="800000"/>
            <a:headEnd/>
            <a:tailEnd/>
          </a:ln>
        </p:spPr>
      </p:sp>
      <p:sp>
        <p:nvSpPr>
          <p:cNvPr id="45060" name="Rectangle 2"/>
          <p:cNvSpPr>
            <a:spLocks noGrp="1" noChangeArrowheads="1"/>
          </p:cNvSpPr>
          <p:nvPr>
            <p:ph type="body" idx="1"/>
          </p:nvPr>
        </p:nvSpPr>
        <p:spPr>
          <a:xfrm>
            <a:off x="710108" y="4861251"/>
            <a:ext cx="5679372" cy="4601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D4D000E1-464D-4393-9465-C7A90C77542C}" type="slidenum">
              <a:rPr lang="en-GB" altLang="el-GR" sz="1300">
                <a:solidFill>
                  <a:srgbClr val="000000"/>
                </a:solidFill>
                <a:latin typeface="Times New Roman" pitchFamily="16" charset="0"/>
              </a:rPr>
              <a:pPr eaLnBrk="1"/>
              <a:t>11</a:t>
            </a:fld>
            <a:endParaRPr lang="en-GB" altLang="el-GR" sz="1300" dirty="0">
              <a:solidFill>
                <a:srgbClr val="000000"/>
              </a:solidFill>
              <a:latin typeface="Times New Roman" pitchFamily="16" charset="0"/>
            </a:endParaRPr>
          </a:p>
        </p:txBody>
      </p:sp>
      <p:sp>
        <p:nvSpPr>
          <p:cNvPr id="4608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F6AF26AC-3E4F-4DBF-B642-32365BAE5984}" type="slidenum">
              <a:rPr lang="en-GB" altLang="el-GR" sz="1300">
                <a:solidFill>
                  <a:srgbClr val="000000"/>
                </a:solidFill>
                <a:latin typeface="Times New Roman" pitchFamily="16" charset="0"/>
              </a:rPr>
              <a:pPr algn="r" eaLnBrk="1">
                <a:buClrTx/>
                <a:buFontTx/>
                <a:buNone/>
              </a:pPr>
              <a:t>11</a:t>
            </a:fld>
            <a:endParaRPr lang="en-GB" altLang="el-GR" sz="1300" dirty="0">
              <a:solidFill>
                <a:srgbClr val="000000"/>
              </a:solidFill>
              <a:latin typeface="Times New Roman" pitchFamily="16" charset="0"/>
            </a:endParaRPr>
          </a:p>
        </p:txBody>
      </p:sp>
      <p:sp>
        <p:nvSpPr>
          <p:cNvPr id="46084"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6D2A2C34-03E0-4779-859A-08623BA95620}" type="slidenum">
              <a:rPr lang="en-GB" altLang="el-GR" sz="1300">
                <a:solidFill>
                  <a:srgbClr val="000000"/>
                </a:solidFill>
                <a:latin typeface="Times New Roman" pitchFamily="16" charset="0"/>
              </a:rPr>
              <a:pPr algn="r" eaLnBrk="1">
                <a:buClrTx/>
                <a:buFontTx/>
                <a:buNone/>
              </a:pPr>
              <a:t>11</a:t>
            </a:fld>
            <a:endParaRPr lang="en-GB" altLang="el-GR" sz="1300" dirty="0">
              <a:solidFill>
                <a:srgbClr val="000000"/>
              </a:solidFill>
              <a:latin typeface="Times New Roman" pitchFamily="16" charset="0"/>
            </a:endParaRPr>
          </a:p>
        </p:txBody>
      </p:sp>
      <p:sp>
        <p:nvSpPr>
          <p:cNvPr id="46085"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018BC71A-F2FB-473B-B4D6-ED95FDA80748}" type="slidenum">
              <a:rPr lang="en-GB" altLang="el-GR" sz="1300">
                <a:solidFill>
                  <a:srgbClr val="000000"/>
                </a:solidFill>
                <a:latin typeface="Times New Roman" pitchFamily="16" charset="0"/>
              </a:rPr>
              <a:pPr algn="r" eaLnBrk="1">
                <a:buClrTx/>
                <a:buFontTx/>
                <a:buNone/>
              </a:pPr>
              <a:t>11</a:t>
            </a:fld>
            <a:endParaRPr lang="en-GB" altLang="el-GR" sz="1300" dirty="0">
              <a:solidFill>
                <a:srgbClr val="000000"/>
              </a:solidFill>
              <a:latin typeface="Times New Roman" pitchFamily="16" charset="0"/>
            </a:endParaRPr>
          </a:p>
        </p:txBody>
      </p:sp>
      <p:sp>
        <p:nvSpPr>
          <p:cNvPr id="46086"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6087"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AE9CE8AE-C0D5-47AD-9219-BEE254C76285}" type="slidenum">
              <a:rPr lang="en-GB" altLang="el-GR" sz="1300">
                <a:solidFill>
                  <a:srgbClr val="000000"/>
                </a:solidFill>
                <a:latin typeface="Times New Roman" pitchFamily="16" charset="0"/>
              </a:rPr>
              <a:pPr eaLnBrk="1"/>
              <a:t>12</a:t>
            </a:fld>
            <a:endParaRPr lang="en-GB" altLang="el-GR" sz="1300" dirty="0">
              <a:solidFill>
                <a:srgbClr val="000000"/>
              </a:solidFill>
              <a:latin typeface="Times New Roman" pitchFamily="16" charset="0"/>
            </a:endParaRPr>
          </a:p>
        </p:txBody>
      </p:sp>
      <p:sp>
        <p:nvSpPr>
          <p:cNvPr id="4710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B7251F8C-6532-4D9F-BB84-399D3C030024}" type="slidenum">
              <a:rPr lang="en-GB" altLang="el-GR" sz="1300">
                <a:solidFill>
                  <a:srgbClr val="000000"/>
                </a:solidFill>
                <a:latin typeface="Times New Roman" pitchFamily="16" charset="0"/>
              </a:rPr>
              <a:pPr algn="r" eaLnBrk="1">
                <a:buClrTx/>
                <a:buFontTx/>
                <a:buNone/>
              </a:pPr>
              <a:t>12</a:t>
            </a:fld>
            <a:endParaRPr lang="en-GB" altLang="el-GR" sz="1300" dirty="0">
              <a:solidFill>
                <a:srgbClr val="000000"/>
              </a:solidFill>
              <a:latin typeface="Times New Roman" pitchFamily="16" charset="0"/>
            </a:endParaRPr>
          </a:p>
        </p:txBody>
      </p:sp>
      <p:sp>
        <p:nvSpPr>
          <p:cNvPr id="47108"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C4AEE617-48BC-4B7A-A427-923689543B17}" type="slidenum">
              <a:rPr lang="en-GB" altLang="el-GR" sz="1300">
                <a:solidFill>
                  <a:srgbClr val="000000"/>
                </a:solidFill>
                <a:latin typeface="Times New Roman" pitchFamily="16" charset="0"/>
              </a:rPr>
              <a:pPr algn="r" eaLnBrk="1">
                <a:buClrTx/>
                <a:buFontTx/>
                <a:buNone/>
              </a:pPr>
              <a:t>12</a:t>
            </a:fld>
            <a:endParaRPr lang="en-GB" altLang="el-GR" sz="1300" dirty="0">
              <a:solidFill>
                <a:srgbClr val="000000"/>
              </a:solidFill>
              <a:latin typeface="Times New Roman" pitchFamily="16" charset="0"/>
            </a:endParaRPr>
          </a:p>
        </p:txBody>
      </p:sp>
      <p:sp>
        <p:nvSpPr>
          <p:cNvPr id="47109"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203ECC07-EEE2-4F54-950D-CEEFD6A0909D}" type="slidenum">
              <a:rPr lang="en-GB" altLang="el-GR" sz="1300">
                <a:solidFill>
                  <a:srgbClr val="000000"/>
                </a:solidFill>
                <a:latin typeface="Times New Roman" pitchFamily="16" charset="0"/>
              </a:rPr>
              <a:pPr algn="r" eaLnBrk="1">
                <a:buClrTx/>
                <a:buFontTx/>
                <a:buNone/>
              </a:pPr>
              <a:t>12</a:t>
            </a:fld>
            <a:endParaRPr lang="en-GB" altLang="el-GR" sz="1300" dirty="0">
              <a:solidFill>
                <a:srgbClr val="000000"/>
              </a:solidFill>
              <a:latin typeface="Times New Roman" pitchFamily="16" charset="0"/>
            </a:endParaRPr>
          </a:p>
        </p:txBody>
      </p:sp>
      <p:sp>
        <p:nvSpPr>
          <p:cNvPr id="47110"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7111"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9CC8001D-E4CC-42B9-B841-8E7FFA7C8264}" type="slidenum">
              <a:rPr lang="en-GB" altLang="el-GR" sz="1300">
                <a:solidFill>
                  <a:srgbClr val="000000"/>
                </a:solidFill>
                <a:latin typeface="Times New Roman" pitchFamily="16" charset="0"/>
              </a:rPr>
              <a:pPr eaLnBrk="1"/>
              <a:t>13</a:t>
            </a:fld>
            <a:endParaRPr lang="en-GB" altLang="el-GR" sz="1300" dirty="0">
              <a:solidFill>
                <a:srgbClr val="000000"/>
              </a:solidFill>
              <a:latin typeface="Times New Roman" pitchFamily="16" charset="0"/>
            </a:endParaRPr>
          </a:p>
        </p:txBody>
      </p:sp>
      <p:sp>
        <p:nvSpPr>
          <p:cNvPr id="4813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2AF6F6EA-2404-4026-8BCA-099BED794BF3}" type="slidenum">
              <a:rPr lang="en-GB" altLang="el-GR" sz="1300">
                <a:solidFill>
                  <a:srgbClr val="000000"/>
                </a:solidFill>
                <a:latin typeface="Times New Roman" pitchFamily="16" charset="0"/>
              </a:rPr>
              <a:pPr algn="r" eaLnBrk="1">
                <a:buClrTx/>
                <a:buFontTx/>
                <a:buNone/>
              </a:pPr>
              <a:t>13</a:t>
            </a:fld>
            <a:endParaRPr lang="en-GB" altLang="el-GR" sz="1300" dirty="0">
              <a:solidFill>
                <a:srgbClr val="000000"/>
              </a:solidFill>
              <a:latin typeface="Times New Roman" pitchFamily="16" charset="0"/>
            </a:endParaRPr>
          </a:p>
        </p:txBody>
      </p:sp>
      <p:sp>
        <p:nvSpPr>
          <p:cNvPr id="48132"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36624223-9CD0-45D7-982A-4BEC2FCBCF2E}" type="slidenum">
              <a:rPr lang="en-GB" altLang="el-GR" sz="1300">
                <a:solidFill>
                  <a:srgbClr val="000000"/>
                </a:solidFill>
                <a:latin typeface="Times New Roman" pitchFamily="16" charset="0"/>
              </a:rPr>
              <a:pPr algn="r" eaLnBrk="1">
                <a:buClrTx/>
                <a:buFontTx/>
                <a:buNone/>
              </a:pPr>
              <a:t>13</a:t>
            </a:fld>
            <a:endParaRPr lang="en-GB" altLang="el-GR" sz="1300" dirty="0">
              <a:solidFill>
                <a:srgbClr val="000000"/>
              </a:solidFill>
              <a:latin typeface="Times New Roman" pitchFamily="16" charset="0"/>
            </a:endParaRPr>
          </a:p>
        </p:txBody>
      </p:sp>
      <p:sp>
        <p:nvSpPr>
          <p:cNvPr id="48133"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65EE19E0-5202-42AF-A48E-AB0F93687764}" type="slidenum">
              <a:rPr lang="en-GB" altLang="el-GR" sz="1300">
                <a:solidFill>
                  <a:srgbClr val="000000"/>
                </a:solidFill>
                <a:latin typeface="Times New Roman" pitchFamily="16" charset="0"/>
              </a:rPr>
              <a:pPr algn="r" eaLnBrk="1">
                <a:buClrTx/>
                <a:buFontTx/>
                <a:buNone/>
              </a:pPr>
              <a:t>13</a:t>
            </a:fld>
            <a:endParaRPr lang="en-GB" altLang="el-GR" sz="1300" dirty="0">
              <a:solidFill>
                <a:srgbClr val="000000"/>
              </a:solidFill>
              <a:latin typeface="Times New Roman" pitchFamily="16" charset="0"/>
            </a:endParaRPr>
          </a:p>
        </p:txBody>
      </p:sp>
      <p:sp>
        <p:nvSpPr>
          <p:cNvPr id="48134"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8135"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92C4A688-5B8E-421A-A91A-5EE8A10F3A36}" type="slidenum">
              <a:rPr lang="en-GB" altLang="el-GR" sz="1300">
                <a:solidFill>
                  <a:srgbClr val="000000"/>
                </a:solidFill>
                <a:latin typeface="Times New Roman" pitchFamily="16" charset="0"/>
              </a:rPr>
              <a:pPr eaLnBrk="1"/>
              <a:t>14</a:t>
            </a:fld>
            <a:endParaRPr lang="en-GB" altLang="el-GR" sz="1300" dirty="0">
              <a:solidFill>
                <a:srgbClr val="000000"/>
              </a:solidFill>
              <a:latin typeface="Times New Roman" pitchFamily="16" charset="0"/>
            </a:endParaRPr>
          </a:p>
        </p:txBody>
      </p:sp>
      <p:sp>
        <p:nvSpPr>
          <p:cNvPr id="4915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4188469D-1256-4678-A1F4-4596CB2CB0B1}" type="slidenum">
              <a:rPr lang="en-GB" altLang="el-GR" sz="1300">
                <a:solidFill>
                  <a:srgbClr val="000000"/>
                </a:solidFill>
                <a:latin typeface="Times New Roman" pitchFamily="16" charset="0"/>
              </a:rPr>
              <a:pPr algn="r" eaLnBrk="1">
                <a:buClrTx/>
                <a:buFontTx/>
                <a:buNone/>
              </a:pPr>
              <a:t>14</a:t>
            </a:fld>
            <a:endParaRPr lang="en-GB" altLang="el-GR" sz="1300" dirty="0">
              <a:solidFill>
                <a:srgbClr val="000000"/>
              </a:solidFill>
              <a:latin typeface="Times New Roman" pitchFamily="16" charset="0"/>
            </a:endParaRPr>
          </a:p>
        </p:txBody>
      </p:sp>
      <p:sp>
        <p:nvSpPr>
          <p:cNvPr id="49156"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35244709-3C81-4C79-A4C1-FC9F1910FC23}" type="slidenum">
              <a:rPr lang="en-GB" altLang="el-GR" sz="1300">
                <a:solidFill>
                  <a:srgbClr val="000000"/>
                </a:solidFill>
                <a:latin typeface="Times New Roman" pitchFamily="16" charset="0"/>
              </a:rPr>
              <a:pPr algn="r" eaLnBrk="1">
                <a:buClrTx/>
                <a:buFontTx/>
                <a:buNone/>
              </a:pPr>
              <a:t>14</a:t>
            </a:fld>
            <a:endParaRPr lang="en-GB" altLang="el-GR" sz="1300" dirty="0">
              <a:solidFill>
                <a:srgbClr val="000000"/>
              </a:solidFill>
              <a:latin typeface="Times New Roman" pitchFamily="16" charset="0"/>
            </a:endParaRPr>
          </a:p>
        </p:txBody>
      </p:sp>
      <p:sp>
        <p:nvSpPr>
          <p:cNvPr id="49157"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315581DB-4547-4FD4-8256-43CF5CB38A14}" type="slidenum">
              <a:rPr lang="en-GB" altLang="el-GR" sz="1300">
                <a:solidFill>
                  <a:srgbClr val="000000"/>
                </a:solidFill>
                <a:latin typeface="Times New Roman" pitchFamily="16" charset="0"/>
              </a:rPr>
              <a:pPr algn="r" eaLnBrk="1">
                <a:buClrTx/>
                <a:buFontTx/>
                <a:buNone/>
              </a:pPr>
              <a:t>14</a:t>
            </a:fld>
            <a:endParaRPr lang="en-GB" altLang="el-GR" sz="1300" dirty="0">
              <a:solidFill>
                <a:srgbClr val="000000"/>
              </a:solidFill>
              <a:latin typeface="Times New Roman" pitchFamily="16" charset="0"/>
            </a:endParaRPr>
          </a:p>
        </p:txBody>
      </p:sp>
      <p:sp>
        <p:nvSpPr>
          <p:cNvPr id="49158"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9159"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5B862008-ACAF-46E5-9307-D85E7FED1DF8}" type="slidenum">
              <a:rPr lang="en-GB" altLang="el-GR" sz="1300">
                <a:solidFill>
                  <a:srgbClr val="000000"/>
                </a:solidFill>
                <a:latin typeface="Times New Roman" pitchFamily="16" charset="0"/>
              </a:rPr>
              <a:pPr eaLnBrk="1"/>
              <a:t>15</a:t>
            </a:fld>
            <a:endParaRPr lang="en-GB" altLang="el-GR" sz="1300" dirty="0">
              <a:solidFill>
                <a:srgbClr val="000000"/>
              </a:solidFill>
              <a:latin typeface="Times New Roman" pitchFamily="16" charset="0"/>
            </a:endParaRPr>
          </a:p>
        </p:txBody>
      </p:sp>
      <p:sp>
        <p:nvSpPr>
          <p:cNvPr id="5017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A4C0C353-C6EE-4E07-B084-1F7833A48497}" type="slidenum">
              <a:rPr lang="en-GB" altLang="el-GR" sz="1300">
                <a:solidFill>
                  <a:srgbClr val="000000"/>
                </a:solidFill>
                <a:latin typeface="Times New Roman" pitchFamily="16" charset="0"/>
              </a:rPr>
              <a:pPr algn="r" eaLnBrk="1">
                <a:buClrTx/>
                <a:buFontTx/>
                <a:buNone/>
              </a:pPr>
              <a:t>15</a:t>
            </a:fld>
            <a:endParaRPr lang="en-GB" altLang="el-GR" sz="1300" dirty="0">
              <a:solidFill>
                <a:srgbClr val="000000"/>
              </a:solidFill>
              <a:latin typeface="Times New Roman" pitchFamily="16" charset="0"/>
            </a:endParaRPr>
          </a:p>
        </p:txBody>
      </p:sp>
      <p:sp>
        <p:nvSpPr>
          <p:cNvPr id="50180"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66F4B23C-05F2-456B-91EA-84AB2DCDF04F}" type="slidenum">
              <a:rPr lang="en-GB" altLang="el-GR" sz="1300">
                <a:solidFill>
                  <a:srgbClr val="000000"/>
                </a:solidFill>
                <a:latin typeface="Times New Roman" pitchFamily="16" charset="0"/>
              </a:rPr>
              <a:pPr algn="r" eaLnBrk="1">
                <a:buClrTx/>
                <a:buFontTx/>
                <a:buNone/>
              </a:pPr>
              <a:t>15</a:t>
            </a:fld>
            <a:endParaRPr lang="en-GB" altLang="el-GR" sz="1300" dirty="0">
              <a:solidFill>
                <a:srgbClr val="000000"/>
              </a:solidFill>
              <a:latin typeface="Times New Roman" pitchFamily="16" charset="0"/>
            </a:endParaRPr>
          </a:p>
        </p:txBody>
      </p:sp>
      <p:sp>
        <p:nvSpPr>
          <p:cNvPr id="50181"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78D26A50-CF87-4A10-9878-5CA08933E223}" type="slidenum">
              <a:rPr lang="en-GB" altLang="el-GR" sz="1300">
                <a:solidFill>
                  <a:srgbClr val="000000"/>
                </a:solidFill>
                <a:latin typeface="Times New Roman" pitchFamily="16" charset="0"/>
              </a:rPr>
              <a:pPr algn="r" eaLnBrk="1">
                <a:buClrTx/>
                <a:buFontTx/>
                <a:buNone/>
              </a:pPr>
              <a:t>15</a:t>
            </a:fld>
            <a:endParaRPr lang="en-GB" altLang="el-GR" sz="1300" dirty="0">
              <a:solidFill>
                <a:srgbClr val="000000"/>
              </a:solidFill>
              <a:latin typeface="Times New Roman" pitchFamily="16" charset="0"/>
            </a:endParaRPr>
          </a:p>
        </p:txBody>
      </p:sp>
      <p:sp>
        <p:nvSpPr>
          <p:cNvPr id="50182"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0183"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39635D53-2FD3-4C36-828C-1AE7227D23F9}" type="slidenum">
              <a:rPr lang="en-GB" altLang="el-GR" sz="1300">
                <a:solidFill>
                  <a:srgbClr val="000000"/>
                </a:solidFill>
                <a:latin typeface="Times New Roman" pitchFamily="16" charset="0"/>
              </a:rPr>
              <a:pPr eaLnBrk="1"/>
              <a:t>16</a:t>
            </a:fld>
            <a:endParaRPr lang="en-GB" altLang="el-GR" sz="1300" dirty="0">
              <a:solidFill>
                <a:srgbClr val="000000"/>
              </a:solidFill>
              <a:latin typeface="Times New Roman" pitchFamily="16" charset="0"/>
            </a:endParaRPr>
          </a:p>
        </p:txBody>
      </p:sp>
      <p:sp>
        <p:nvSpPr>
          <p:cNvPr id="5120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A8A6EF71-EFA3-4DB1-9AA2-14188E895A40}" type="slidenum">
              <a:rPr lang="en-GB" altLang="el-GR" sz="1300">
                <a:solidFill>
                  <a:srgbClr val="000000"/>
                </a:solidFill>
                <a:latin typeface="Times New Roman" pitchFamily="16" charset="0"/>
              </a:rPr>
              <a:pPr algn="r" eaLnBrk="1">
                <a:buClrTx/>
                <a:buFontTx/>
                <a:buNone/>
              </a:pPr>
              <a:t>16</a:t>
            </a:fld>
            <a:endParaRPr lang="en-GB" altLang="el-GR" sz="1300" dirty="0">
              <a:solidFill>
                <a:srgbClr val="000000"/>
              </a:solidFill>
              <a:latin typeface="Times New Roman" pitchFamily="16" charset="0"/>
            </a:endParaRPr>
          </a:p>
        </p:txBody>
      </p:sp>
      <p:sp>
        <p:nvSpPr>
          <p:cNvPr id="51204"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9371629B-BEF6-4B0C-8E35-897391171C55}" type="slidenum">
              <a:rPr lang="en-GB" altLang="el-GR" sz="1300">
                <a:solidFill>
                  <a:srgbClr val="000000"/>
                </a:solidFill>
                <a:latin typeface="Times New Roman" pitchFamily="16" charset="0"/>
              </a:rPr>
              <a:pPr algn="r" eaLnBrk="1">
                <a:buClrTx/>
                <a:buFontTx/>
                <a:buNone/>
              </a:pPr>
              <a:t>16</a:t>
            </a:fld>
            <a:endParaRPr lang="en-GB" altLang="el-GR" sz="1300" dirty="0">
              <a:solidFill>
                <a:srgbClr val="000000"/>
              </a:solidFill>
              <a:latin typeface="Times New Roman" pitchFamily="16" charset="0"/>
            </a:endParaRPr>
          </a:p>
        </p:txBody>
      </p:sp>
      <p:sp>
        <p:nvSpPr>
          <p:cNvPr id="51205"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BA8F3749-4407-4EC0-9120-34EF7CE5CE29}" type="slidenum">
              <a:rPr lang="en-GB" altLang="el-GR" sz="1300">
                <a:solidFill>
                  <a:srgbClr val="000000"/>
                </a:solidFill>
                <a:latin typeface="Times New Roman" pitchFamily="16" charset="0"/>
              </a:rPr>
              <a:pPr algn="r" eaLnBrk="1">
                <a:buClrTx/>
                <a:buFontTx/>
                <a:buNone/>
              </a:pPr>
              <a:t>16</a:t>
            </a:fld>
            <a:endParaRPr lang="en-GB" altLang="el-GR" sz="1300" dirty="0">
              <a:solidFill>
                <a:srgbClr val="000000"/>
              </a:solidFill>
              <a:latin typeface="Times New Roman" pitchFamily="16" charset="0"/>
            </a:endParaRPr>
          </a:p>
        </p:txBody>
      </p:sp>
      <p:sp>
        <p:nvSpPr>
          <p:cNvPr id="51206"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1207"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BEDFF200-03C4-474A-9CD1-D5563BA06F03}" type="slidenum">
              <a:rPr lang="en-GB" altLang="el-GR" sz="1300">
                <a:solidFill>
                  <a:srgbClr val="000000"/>
                </a:solidFill>
                <a:latin typeface="Times New Roman" pitchFamily="16" charset="0"/>
              </a:rPr>
              <a:pPr eaLnBrk="1"/>
              <a:t>17</a:t>
            </a:fld>
            <a:endParaRPr lang="en-GB" altLang="el-GR" sz="1300" dirty="0">
              <a:solidFill>
                <a:srgbClr val="000000"/>
              </a:solidFill>
              <a:latin typeface="Times New Roman" pitchFamily="16" charset="0"/>
            </a:endParaRPr>
          </a:p>
        </p:txBody>
      </p:sp>
      <p:sp>
        <p:nvSpPr>
          <p:cNvPr id="5222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251CFF4A-1569-4AEA-9292-AAE97E05D9BC}" type="slidenum">
              <a:rPr lang="en-GB" altLang="el-GR" sz="1300">
                <a:solidFill>
                  <a:srgbClr val="000000"/>
                </a:solidFill>
                <a:latin typeface="Times New Roman" pitchFamily="16" charset="0"/>
              </a:rPr>
              <a:pPr algn="r" eaLnBrk="1">
                <a:buClrTx/>
                <a:buFontTx/>
                <a:buNone/>
              </a:pPr>
              <a:t>17</a:t>
            </a:fld>
            <a:endParaRPr lang="en-GB" altLang="el-GR" sz="1300" dirty="0">
              <a:solidFill>
                <a:srgbClr val="000000"/>
              </a:solidFill>
              <a:latin typeface="Times New Roman" pitchFamily="16" charset="0"/>
            </a:endParaRPr>
          </a:p>
        </p:txBody>
      </p:sp>
      <p:sp>
        <p:nvSpPr>
          <p:cNvPr id="52228"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0B670DCB-8A14-44DE-BB53-3E42641B21E5}" type="slidenum">
              <a:rPr lang="en-GB" altLang="el-GR" sz="1300">
                <a:solidFill>
                  <a:srgbClr val="000000"/>
                </a:solidFill>
                <a:latin typeface="Times New Roman" pitchFamily="16" charset="0"/>
              </a:rPr>
              <a:pPr algn="r" eaLnBrk="1">
                <a:buClrTx/>
                <a:buFontTx/>
                <a:buNone/>
              </a:pPr>
              <a:t>17</a:t>
            </a:fld>
            <a:endParaRPr lang="en-GB" altLang="el-GR" sz="1300" dirty="0">
              <a:solidFill>
                <a:srgbClr val="000000"/>
              </a:solidFill>
              <a:latin typeface="Times New Roman" pitchFamily="16" charset="0"/>
            </a:endParaRPr>
          </a:p>
        </p:txBody>
      </p:sp>
      <p:sp>
        <p:nvSpPr>
          <p:cNvPr id="52229"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FB831F8C-6BF5-46C4-BE28-7ED303EC202A}" type="slidenum">
              <a:rPr lang="en-GB" altLang="el-GR" sz="1300">
                <a:solidFill>
                  <a:srgbClr val="000000"/>
                </a:solidFill>
                <a:latin typeface="Times New Roman" pitchFamily="16" charset="0"/>
              </a:rPr>
              <a:pPr algn="r" eaLnBrk="1">
                <a:buClrTx/>
                <a:buFontTx/>
                <a:buNone/>
              </a:pPr>
              <a:t>17</a:t>
            </a:fld>
            <a:endParaRPr lang="en-GB" altLang="el-GR" sz="1300" dirty="0">
              <a:solidFill>
                <a:srgbClr val="000000"/>
              </a:solidFill>
              <a:latin typeface="Times New Roman" pitchFamily="16" charset="0"/>
            </a:endParaRPr>
          </a:p>
        </p:txBody>
      </p:sp>
      <p:sp>
        <p:nvSpPr>
          <p:cNvPr id="52230"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2231"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55E567B5-F3C9-44A3-94B3-7A17DA136F5F}" type="slidenum">
              <a:rPr lang="en-GB" altLang="el-GR" sz="1300">
                <a:solidFill>
                  <a:srgbClr val="000000"/>
                </a:solidFill>
                <a:latin typeface="Times New Roman" pitchFamily="16" charset="0"/>
              </a:rPr>
              <a:pPr eaLnBrk="1"/>
              <a:t>18</a:t>
            </a:fld>
            <a:endParaRPr lang="en-GB" altLang="el-GR" sz="1300" dirty="0">
              <a:solidFill>
                <a:srgbClr val="000000"/>
              </a:solidFill>
              <a:latin typeface="Times New Roman" pitchFamily="16" charset="0"/>
            </a:endParaRPr>
          </a:p>
        </p:txBody>
      </p:sp>
      <p:sp>
        <p:nvSpPr>
          <p:cNvPr id="5325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88994FD0-EB67-492A-BD48-2DE4D21BF108}" type="slidenum">
              <a:rPr lang="en-GB" altLang="el-GR" sz="1300">
                <a:solidFill>
                  <a:srgbClr val="000000"/>
                </a:solidFill>
                <a:latin typeface="Times New Roman" pitchFamily="16" charset="0"/>
              </a:rPr>
              <a:pPr algn="r" eaLnBrk="1">
                <a:buClrTx/>
                <a:buFontTx/>
                <a:buNone/>
              </a:pPr>
              <a:t>18</a:t>
            </a:fld>
            <a:endParaRPr lang="en-GB" altLang="el-GR" sz="1300" dirty="0">
              <a:solidFill>
                <a:srgbClr val="000000"/>
              </a:solidFill>
              <a:latin typeface="Times New Roman" pitchFamily="16" charset="0"/>
            </a:endParaRPr>
          </a:p>
        </p:txBody>
      </p:sp>
      <p:sp>
        <p:nvSpPr>
          <p:cNvPr id="53252"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8795F7BD-AABA-4904-B416-F68643B24937}" type="slidenum">
              <a:rPr lang="en-GB" altLang="el-GR" sz="1300">
                <a:solidFill>
                  <a:srgbClr val="000000"/>
                </a:solidFill>
                <a:latin typeface="Times New Roman" pitchFamily="16" charset="0"/>
              </a:rPr>
              <a:pPr algn="r" eaLnBrk="1">
                <a:buClrTx/>
                <a:buFontTx/>
                <a:buNone/>
              </a:pPr>
              <a:t>18</a:t>
            </a:fld>
            <a:endParaRPr lang="en-GB" altLang="el-GR" sz="1300" dirty="0">
              <a:solidFill>
                <a:srgbClr val="000000"/>
              </a:solidFill>
              <a:latin typeface="Times New Roman" pitchFamily="16" charset="0"/>
            </a:endParaRPr>
          </a:p>
        </p:txBody>
      </p:sp>
      <p:sp>
        <p:nvSpPr>
          <p:cNvPr id="53253"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EBDD1975-0CCA-4789-BD3B-BC9D9BFCACBA}" type="slidenum">
              <a:rPr lang="en-GB" altLang="el-GR" sz="1300">
                <a:solidFill>
                  <a:srgbClr val="000000"/>
                </a:solidFill>
                <a:latin typeface="Times New Roman" pitchFamily="16" charset="0"/>
              </a:rPr>
              <a:pPr algn="r" eaLnBrk="1">
                <a:buClrTx/>
                <a:buFontTx/>
                <a:buNone/>
              </a:pPr>
              <a:t>18</a:t>
            </a:fld>
            <a:endParaRPr lang="en-GB" altLang="el-GR" sz="1300" dirty="0">
              <a:solidFill>
                <a:srgbClr val="000000"/>
              </a:solidFill>
              <a:latin typeface="Times New Roman" pitchFamily="16" charset="0"/>
            </a:endParaRPr>
          </a:p>
        </p:txBody>
      </p:sp>
      <p:sp>
        <p:nvSpPr>
          <p:cNvPr id="53254"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3255"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8FD7BF2B-BF70-4540-BBD2-5D1035652A6C}" type="slidenum">
              <a:rPr lang="en-GB" altLang="el-GR" sz="1300">
                <a:solidFill>
                  <a:srgbClr val="000000"/>
                </a:solidFill>
                <a:latin typeface="Times New Roman" pitchFamily="16" charset="0"/>
              </a:rPr>
              <a:pPr eaLnBrk="1"/>
              <a:t>1</a:t>
            </a:fld>
            <a:endParaRPr lang="en-GB" altLang="el-GR" sz="1300" dirty="0">
              <a:solidFill>
                <a:srgbClr val="000000"/>
              </a:solidFill>
              <a:latin typeface="Times New Roman" pitchFamily="16" charset="0"/>
            </a:endParaRPr>
          </a:p>
        </p:txBody>
      </p:sp>
      <p:sp>
        <p:nvSpPr>
          <p:cNvPr id="3584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448E0732-3C65-4818-85F0-AC24CBCDE2EF}" type="slidenum">
              <a:rPr lang="en-GB" altLang="el-GR" sz="1300">
                <a:solidFill>
                  <a:srgbClr val="000000"/>
                </a:solidFill>
                <a:latin typeface="Times New Roman" pitchFamily="16" charset="0"/>
              </a:rPr>
              <a:pPr algn="r" eaLnBrk="1">
                <a:buClrTx/>
                <a:buFontTx/>
                <a:buNone/>
              </a:pPr>
              <a:t>1</a:t>
            </a:fld>
            <a:endParaRPr lang="en-GB" altLang="el-GR" sz="1300" dirty="0">
              <a:solidFill>
                <a:srgbClr val="000000"/>
              </a:solidFill>
              <a:latin typeface="Times New Roman" pitchFamily="16" charset="0"/>
            </a:endParaRPr>
          </a:p>
        </p:txBody>
      </p:sp>
      <p:sp>
        <p:nvSpPr>
          <p:cNvPr id="35844"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50E7E175-8612-46E0-8869-76EB776EC0D2}" type="slidenum">
              <a:rPr lang="en-GB" altLang="el-GR" sz="1300">
                <a:solidFill>
                  <a:srgbClr val="000000"/>
                </a:solidFill>
                <a:latin typeface="Times New Roman" pitchFamily="16" charset="0"/>
              </a:rPr>
              <a:pPr algn="r" eaLnBrk="1">
                <a:buClrTx/>
                <a:buFontTx/>
                <a:buNone/>
              </a:pPr>
              <a:t>1</a:t>
            </a:fld>
            <a:endParaRPr lang="en-GB" altLang="el-GR" sz="1300" dirty="0">
              <a:solidFill>
                <a:srgbClr val="000000"/>
              </a:solidFill>
              <a:latin typeface="Times New Roman" pitchFamily="16" charset="0"/>
            </a:endParaRPr>
          </a:p>
        </p:txBody>
      </p:sp>
      <p:sp>
        <p:nvSpPr>
          <p:cNvPr id="35845"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2BB32CDA-FD7B-45F2-82C7-7287A0C474B6}" type="slidenum">
              <a:rPr lang="en-GB" altLang="el-GR" sz="1300">
                <a:solidFill>
                  <a:srgbClr val="000000"/>
                </a:solidFill>
                <a:latin typeface="Times New Roman" pitchFamily="16" charset="0"/>
              </a:rPr>
              <a:pPr algn="r" eaLnBrk="1">
                <a:buClrTx/>
                <a:buFontTx/>
                <a:buNone/>
              </a:pPr>
              <a:t>1</a:t>
            </a:fld>
            <a:endParaRPr lang="en-GB" altLang="el-GR" sz="1300" dirty="0">
              <a:solidFill>
                <a:srgbClr val="000000"/>
              </a:solidFill>
              <a:latin typeface="Times New Roman" pitchFamily="16" charset="0"/>
            </a:endParaRPr>
          </a:p>
        </p:txBody>
      </p:sp>
      <p:sp>
        <p:nvSpPr>
          <p:cNvPr id="35846"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5847"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B1431E3A-42A0-41D6-A3B3-7F9503F5DD70}" type="slidenum">
              <a:rPr lang="en-GB" altLang="el-GR" sz="1300">
                <a:solidFill>
                  <a:srgbClr val="000000"/>
                </a:solidFill>
                <a:latin typeface="Times New Roman" pitchFamily="16" charset="0"/>
              </a:rPr>
              <a:pPr eaLnBrk="1"/>
              <a:t>19</a:t>
            </a:fld>
            <a:endParaRPr lang="en-GB" altLang="el-GR" sz="1300" dirty="0">
              <a:solidFill>
                <a:srgbClr val="000000"/>
              </a:solidFill>
              <a:latin typeface="Times New Roman" pitchFamily="16" charset="0"/>
            </a:endParaRPr>
          </a:p>
        </p:txBody>
      </p:sp>
      <p:sp>
        <p:nvSpPr>
          <p:cNvPr id="5427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6EF4829A-90CF-426B-9F5E-52A39B3F7F7A}" type="slidenum">
              <a:rPr lang="en-GB" altLang="el-GR" sz="1300">
                <a:solidFill>
                  <a:srgbClr val="000000"/>
                </a:solidFill>
                <a:latin typeface="Times New Roman" pitchFamily="16" charset="0"/>
              </a:rPr>
              <a:pPr algn="r" eaLnBrk="1">
                <a:buClrTx/>
                <a:buFontTx/>
                <a:buNone/>
              </a:pPr>
              <a:t>19</a:t>
            </a:fld>
            <a:endParaRPr lang="en-GB" altLang="el-GR" sz="1300" dirty="0">
              <a:solidFill>
                <a:srgbClr val="000000"/>
              </a:solidFill>
              <a:latin typeface="Times New Roman" pitchFamily="16" charset="0"/>
            </a:endParaRPr>
          </a:p>
        </p:txBody>
      </p:sp>
      <p:sp>
        <p:nvSpPr>
          <p:cNvPr id="54276"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4D324BB6-5514-40A0-90BE-BC10DD5F0333}" type="slidenum">
              <a:rPr lang="en-GB" altLang="el-GR" sz="1300">
                <a:solidFill>
                  <a:srgbClr val="000000"/>
                </a:solidFill>
                <a:latin typeface="Times New Roman" pitchFamily="16" charset="0"/>
              </a:rPr>
              <a:pPr algn="r" eaLnBrk="1">
                <a:buClrTx/>
                <a:buFontTx/>
                <a:buNone/>
              </a:pPr>
              <a:t>19</a:t>
            </a:fld>
            <a:endParaRPr lang="en-GB" altLang="el-GR" sz="1300" dirty="0">
              <a:solidFill>
                <a:srgbClr val="000000"/>
              </a:solidFill>
              <a:latin typeface="Times New Roman" pitchFamily="16" charset="0"/>
            </a:endParaRPr>
          </a:p>
        </p:txBody>
      </p:sp>
      <p:sp>
        <p:nvSpPr>
          <p:cNvPr id="54277"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1A84E1B2-AA0C-4670-A499-14E5F0ED78C1}" type="slidenum">
              <a:rPr lang="en-GB" altLang="el-GR" sz="1300">
                <a:solidFill>
                  <a:srgbClr val="000000"/>
                </a:solidFill>
                <a:latin typeface="Times New Roman" pitchFamily="16" charset="0"/>
              </a:rPr>
              <a:pPr algn="r" eaLnBrk="1">
                <a:buClrTx/>
                <a:buFontTx/>
                <a:buNone/>
              </a:pPr>
              <a:t>19</a:t>
            </a:fld>
            <a:endParaRPr lang="en-GB" altLang="el-GR" sz="1300" dirty="0">
              <a:solidFill>
                <a:srgbClr val="000000"/>
              </a:solidFill>
              <a:latin typeface="Times New Roman" pitchFamily="16" charset="0"/>
            </a:endParaRPr>
          </a:p>
        </p:txBody>
      </p:sp>
      <p:sp>
        <p:nvSpPr>
          <p:cNvPr id="54278"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4279"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0C757320-0D13-449B-9B13-A2A11EBD8EE6}" type="slidenum">
              <a:rPr lang="en-GB" altLang="el-GR" sz="1300">
                <a:solidFill>
                  <a:srgbClr val="000000"/>
                </a:solidFill>
                <a:latin typeface="Times New Roman" pitchFamily="16" charset="0"/>
              </a:rPr>
              <a:pPr eaLnBrk="1"/>
              <a:t>20</a:t>
            </a:fld>
            <a:endParaRPr lang="en-GB" altLang="el-GR" sz="1300" dirty="0">
              <a:solidFill>
                <a:srgbClr val="000000"/>
              </a:solidFill>
              <a:latin typeface="Times New Roman" pitchFamily="16" charset="0"/>
            </a:endParaRPr>
          </a:p>
        </p:txBody>
      </p:sp>
      <p:sp>
        <p:nvSpPr>
          <p:cNvPr id="5529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A63FD22B-664C-40EC-A05E-300E5DB0D87C}" type="slidenum">
              <a:rPr lang="en-GB" altLang="el-GR" sz="1300">
                <a:solidFill>
                  <a:srgbClr val="000000"/>
                </a:solidFill>
                <a:latin typeface="Times New Roman" pitchFamily="16" charset="0"/>
              </a:rPr>
              <a:pPr algn="r" eaLnBrk="1">
                <a:buClrTx/>
                <a:buFontTx/>
                <a:buNone/>
              </a:pPr>
              <a:t>20</a:t>
            </a:fld>
            <a:endParaRPr lang="en-GB" altLang="el-GR" sz="1300" dirty="0">
              <a:solidFill>
                <a:srgbClr val="000000"/>
              </a:solidFill>
              <a:latin typeface="Times New Roman" pitchFamily="16" charset="0"/>
            </a:endParaRPr>
          </a:p>
        </p:txBody>
      </p:sp>
      <p:sp>
        <p:nvSpPr>
          <p:cNvPr id="55300"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DE98F5A3-5250-4A06-A441-A20A31B10F49}" type="slidenum">
              <a:rPr lang="en-GB" altLang="el-GR" sz="1300">
                <a:solidFill>
                  <a:srgbClr val="000000"/>
                </a:solidFill>
                <a:latin typeface="Times New Roman" pitchFamily="16" charset="0"/>
              </a:rPr>
              <a:pPr algn="r" eaLnBrk="1">
                <a:buClrTx/>
                <a:buFontTx/>
                <a:buNone/>
              </a:pPr>
              <a:t>20</a:t>
            </a:fld>
            <a:endParaRPr lang="en-GB" altLang="el-GR" sz="1300" dirty="0">
              <a:solidFill>
                <a:srgbClr val="000000"/>
              </a:solidFill>
              <a:latin typeface="Times New Roman" pitchFamily="16" charset="0"/>
            </a:endParaRPr>
          </a:p>
        </p:txBody>
      </p:sp>
      <p:sp>
        <p:nvSpPr>
          <p:cNvPr id="55301"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FFF84495-18F3-4410-A3D7-40AA348717EC}" type="slidenum">
              <a:rPr lang="en-GB" altLang="el-GR" sz="1300">
                <a:solidFill>
                  <a:srgbClr val="000000"/>
                </a:solidFill>
                <a:latin typeface="Times New Roman" pitchFamily="16" charset="0"/>
              </a:rPr>
              <a:pPr algn="r" eaLnBrk="1">
                <a:buClrTx/>
                <a:buFontTx/>
                <a:buNone/>
              </a:pPr>
              <a:t>20</a:t>
            </a:fld>
            <a:endParaRPr lang="en-GB" altLang="el-GR" sz="1300" dirty="0">
              <a:solidFill>
                <a:srgbClr val="000000"/>
              </a:solidFill>
              <a:latin typeface="Times New Roman" pitchFamily="16" charset="0"/>
            </a:endParaRPr>
          </a:p>
        </p:txBody>
      </p:sp>
      <p:sp>
        <p:nvSpPr>
          <p:cNvPr id="55302"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5303"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D5593BE7-2162-4627-B3BA-298899C120ED}" type="slidenum">
              <a:rPr lang="en-GB" altLang="el-GR" sz="1300">
                <a:solidFill>
                  <a:srgbClr val="000000"/>
                </a:solidFill>
                <a:latin typeface="Times New Roman" pitchFamily="16" charset="0"/>
              </a:rPr>
              <a:pPr eaLnBrk="1"/>
              <a:t>21</a:t>
            </a:fld>
            <a:endParaRPr lang="en-GB" altLang="el-GR" sz="1300" dirty="0">
              <a:solidFill>
                <a:srgbClr val="000000"/>
              </a:solidFill>
              <a:latin typeface="Times New Roman" pitchFamily="16" charset="0"/>
            </a:endParaRPr>
          </a:p>
        </p:txBody>
      </p:sp>
      <p:sp>
        <p:nvSpPr>
          <p:cNvPr id="5632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EFA4C422-C0BE-4CAA-B725-DFABCFBA91D0}" type="slidenum">
              <a:rPr lang="en-GB" altLang="el-GR" sz="1300">
                <a:solidFill>
                  <a:srgbClr val="000000"/>
                </a:solidFill>
                <a:latin typeface="Times New Roman" pitchFamily="16" charset="0"/>
              </a:rPr>
              <a:pPr algn="r" eaLnBrk="1">
                <a:buClrTx/>
                <a:buFontTx/>
                <a:buNone/>
              </a:pPr>
              <a:t>21</a:t>
            </a:fld>
            <a:endParaRPr lang="en-GB" altLang="el-GR" sz="1300" dirty="0">
              <a:solidFill>
                <a:srgbClr val="000000"/>
              </a:solidFill>
              <a:latin typeface="Times New Roman" pitchFamily="16" charset="0"/>
            </a:endParaRPr>
          </a:p>
        </p:txBody>
      </p:sp>
      <p:sp>
        <p:nvSpPr>
          <p:cNvPr id="56324"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FA7CD528-005C-4F9B-88ED-ADE65099A807}" type="slidenum">
              <a:rPr lang="en-GB" altLang="el-GR" sz="1300">
                <a:solidFill>
                  <a:srgbClr val="000000"/>
                </a:solidFill>
                <a:latin typeface="Times New Roman" pitchFamily="16" charset="0"/>
              </a:rPr>
              <a:pPr algn="r" eaLnBrk="1">
                <a:buClrTx/>
                <a:buFontTx/>
                <a:buNone/>
              </a:pPr>
              <a:t>21</a:t>
            </a:fld>
            <a:endParaRPr lang="en-GB" altLang="el-GR" sz="1300" dirty="0">
              <a:solidFill>
                <a:srgbClr val="000000"/>
              </a:solidFill>
              <a:latin typeface="Times New Roman" pitchFamily="16" charset="0"/>
            </a:endParaRPr>
          </a:p>
        </p:txBody>
      </p:sp>
      <p:sp>
        <p:nvSpPr>
          <p:cNvPr id="56325"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59F798D3-2BFC-4E4F-B162-AFF268BCB54A}" type="slidenum">
              <a:rPr lang="en-GB" altLang="el-GR" sz="1300">
                <a:solidFill>
                  <a:srgbClr val="000000"/>
                </a:solidFill>
                <a:latin typeface="Times New Roman" pitchFamily="16" charset="0"/>
              </a:rPr>
              <a:pPr algn="r" eaLnBrk="1">
                <a:buClrTx/>
                <a:buFontTx/>
                <a:buNone/>
              </a:pPr>
              <a:t>21</a:t>
            </a:fld>
            <a:endParaRPr lang="en-GB" altLang="el-GR" sz="1300" dirty="0">
              <a:solidFill>
                <a:srgbClr val="000000"/>
              </a:solidFill>
              <a:latin typeface="Times New Roman" pitchFamily="16" charset="0"/>
            </a:endParaRPr>
          </a:p>
        </p:txBody>
      </p:sp>
      <p:sp>
        <p:nvSpPr>
          <p:cNvPr id="56326"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6327"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72174216-C4A6-4F37-B70D-E7D5785B149F}" type="slidenum">
              <a:rPr lang="en-GB" altLang="el-GR" sz="1300">
                <a:solidFill>
                  <a:srgbClr val="000000"/>
                </a:solidFill>
                <a:latin typeface="Times New Roman" pitchFamily="16" charset="0"/>
              </a:rPr>
              <a:pPr eaLnBrk="1"/>
              <a:t>22</a:t>
            </a:fld>
            <a:endParaRPr lang="en-GB" altLang="el-GR" sz="1300" dirty="0">
              <a:solidFill>
                <a:srgbClr val="000000"/>
              </a:solidFill>
              <a:latin typeface="Times New Roman" pitchFamily="16" charset="0"/>
            </a:endParaRPr>
          </a:p>
        </p:txBody>
      </p:sp>
      <p:sp>
        <p:nvSpPr>
          <p:cNvPr id="5734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EFE82FEA-5D4A-42C2-A9A2-8059BCA21F3B}" type="slidenum">
              <a:rPr lang="en-GB" altLang="el-GR" sz="1300">
                <a:solidFill>
                  <a:srgbClr val="000000"/>
                </a:solidFill>
                <a:latin typeface="Times New Roman" pitchFamily="16" charset="0"/>
              </a:rPr>
              <a:pPr algn="r" eaLnBrk="1">
                <a:buClrTx/>
                <a:buFontTx/>
                <a:buNone/>
              </a:pPr>
              <a:t>22</a:t>
            </a:fld>
            <a:endParaRPr lang="en-GB" altLang="el-GR" sz="1300" dirty="0">
              <a:solidFill>
                <a:srgbClr val="000000"/>
              </a:solidFill>
              <a:latin typeface="Times New Roman" pitchFamily="16" charset="0"/>
            </a:endParaRPr>
          </a:p>
        </p:txBody>
      </p:sp>
      <p:sp>
        <p:nvSpPr>
          <p:cNvPr id="57348"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E3F0FA9D-2A48-4B56-91C3-F302CB7665AB}" type="slidenum">
              <a:rPr lang="en-GB" altLang="el-GR" sz="1300">
                <a:solidFill>
                  <a:srgbClr val="000000"/>
                </a:solidFill>
                <a:latin typeface="Times New Roman" pitchFamily="16" charset="0"/>
              </a:rPr>
              <a:pPr algn="r" eaLnBrk="1">
                <a:buClrTx/>
                <a:buFontTx/>
                <a:buNone/>
              </a:pPr>
              <a:t>22</a:t>
            </a:fld>
            <a:endParaRPr lang="en-GB" altLang="el-GR" sz="1300" dirty="0">
              <a:solidFill>
                <a:srgbClr val="000000"/>
              </a:solidFill>
              <a:latin typeface="Times New Roman" pitchFamily="16" charset="0"/>
            </a:endParaRPr>
          </a:p>
        </p:txBody>
      </p:sp>
      <p:sp>
        <p:nvSpPr>
          <p:cNvPr id="57349"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94FA6156-584A-47B1-A5B2-864264748782}" type="slidenum">
              <a:rPr lang="en-GB" altLang="el-GR" sz="1300">
                <a:solidFill>
                  <a:srgbClr val="000000"/>
                </a:solidFill>
                <a:latin typeface="Times New Roman" pitchFamily="16" charset="0"/>
              </a:rPr>
              <a:pPr algn="r" eaLnBrk="1">
                <a:buClrTx/>
                <a:buFontTx/>
                <a:buNone/>
              </a:pPr>
              <a:t>22</a:t>
            </a:fld>
            <a:endParaRPr lang="en-GB" altLang="el-GR" sz="1300" dirty="0">
              <a:solidFill>
                <a:srgbClr val="000000"/>
              </a:solidFill>
              <a:latin typeface="Times New Roman" pitchFamily="16" charset="0"/>
            </a:endParaRPr>
          </a:p>
        </p:txBody>
      </p:sp>
      <p:sp>
        <p:nvSpPr>
          <p:cNvPr id="57350"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7351"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1FBEDC75-779A-44CD-949F-06AFA54EEB6A}" type="slidenum">
              <a:rPr lang="en-GB" altLang="el-GR" sz="1300">
                <a:solidFill>
                  <a:srgbClr val="000000"/>
                </a:solidFill>
                <a:latin typeface="Times New Roman" pitchFamily="16" charset="0"/>
              </a:rPr>
              <a:pPr eaLnBrk="1"/>
              <a:t>23</a:t>
            </a:fld>
            <a:endParaRPr lang="en-GB" altLang="el-GR" sz="1300" dirty="0">
              <a:solidFill>
                <a:srgbClr val="000000"/>
              </a:solidFill>
              <a:latin typeface="Times New Roman" pitchFamily="16" charset="0"/>
            </a:endParaRPr>
          </a:p>
        </p:txBody>
      </p:sp>
      <p:sp>
        <p:nvSpPr>
          <p:cNvPr id="5837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BD640DB7-C4FD-4BB2-97EF-D1EC9A8A15EA}" type="slidenum">
              <a:rPr lang="en-GB" altLang="el-GR" sz="1300">
                <a:solidFill>
                  <a:srgbClr val="000000"/>
                </a:solidFill>
                <a:latin typeface="Times New Roman" pitchFamily="16" charset="0"/>
              </a:rPr>
              <a:pPr algn="r" eaLnBrk="1">
                <a:buClrTx/>
                <a:buFontTx/>
                <a:buNone/>
              </a:pPr>
              <a:t>23</a:t>
            </a:fld>
            <a:endParaRPr lang="en-GB" altLang="el-GR" sz="1300" dirty="0">
              <a:solidFill>
                <a:srgbClr val="000000"/>
              </a:solidFill>
              <a:latin typeface="Times New Roman" pitchFamily="16" charset="0"/>
            </a:endParaRPr>
          </a:p>
        </p:txBody>
      </p:sp>
      <p:sp>
        <p:nvSpPr>
          <p:cNvPr id="58372"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945EC235-BC60-4BC9-BE32-10382B6EF8D5}" type="slidenum">
              <a:rPr lang="en-GB" altLang="el-GR" sz="1300">
                <a:solidFill>
                  <a:srgbClr val="000000"/>
                </a:solidFill>
                <a:latin typeface="Times New Roman" pitchFamily="16" charset="0"/>
              </a:rPr>
              <a:pPr algn="r" eaLnBrk="1">
                <a:buClrTx/>
                <a:buFontTx/>
                <a:buNone/>
              </a:pPr>
              <a:t>23</a:t>
            </a:fld>
            <a:endParaRPr lang="en-GB" altLang="el-GR" sz="1300" dirty="0">
              <a:solidFill>
                <a:srgbClr val="000000"/>
              </a:solidFill>
              <a:latin typeface="Times New Roman" pitchFamily="16" charset="0"/>
            </a:endParaRPr>
          </a:p>
        </p:txBody>
      </p:sp>
      <p:sp>
        <p:nvSpPr>
          <p:cNvPr id="58373"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BA58CC76-B8BD-4975-870B-5526518DB688}" type="slidenum">
              <a:rPr lang="en-GB" altLang="el-GR" sz="1300">
                <a:solidFill>
                  <a:srgbClr val="000000"/>
                </a:solidFill>
                <a:latin typeface="Times New Roman" pitchFamily="16" charset="0"/>
              </a:rPr>
              <a:pPr algn="r" eaLnBrk="1">
                <a:buClrTx/>
                <a:buFontTx/>
                <a:buNone/>
              </a:pPr>
              <a:t>23</a:t>
            </a:fld>
            <a:endParaRPr lang="en-GB" altLang="el-GR" sz="1300" dirty="0">
              <a:solidFill>
                <a:srgbClr val="000000"/>
              </a:solidFill>
              <a:latin typeface="Times New Roman" pitchFamily="16" charset="0"/>
            </a:endParaRPr>
          </a:p>
        </p:txBody>
      </p:sp>
      <p:sp>
        <p:nvSpPr>
          <p:cNvPr id="58374"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8375"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FB41F798-EB8E-46B1-9BBC-19223EDDABF8}" type="slidenum">
              <a:rPr lang="en-GB" altLang="el-GR" sz="1300">
                <a:solidFill>
                  <a:srgbClr val="000000"/>
                </a:solidFill>
                <a:latin typeface="Times New Roman" pitchFamily="16" charset="0"/>
              </a:rPr>
              <a:pPr eaLnBrk="1"/>
              <a:t>24</a:t>
            </a:fld>
            <a:endParaRPr lang="en-GB" altLang="el-GR" sz="1300" dirty="0">
              <a:solidFill>
                <a:srgbClr val="000000"/>
              </a:solidFill>
              <a:latin typeface="Times New Roman" pitchFamily="16" charset="0"/>
            </a:endParaRPr>
          </a:p>
        </p:txBody>
      </p:sp>
      <p:sp>
        <p:nvSpPr>
          <p:cNvPr id="5939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AFF7B7F3-BBD7-4CCE-AD89-845866DCD50A}" type="slidenum">
              <a:rPr lang="en-GB" altLang="el-GR" sz="1300">
                <a:solidFill>
                  <a:srgbClr val="000000"/>
                </a:solidFill>
                <a:latin typeface="Times New Roman" pitchFamily="16" charset="0"/>
              </a:rPr>
              <a:pPr algn="r" eaLnBrk="1">
                <a:buClrTx/>
                <a:buFontTx/>
                <a:buNone/>
              </a:pPr>
              <a:t>24</a:t>
            </a:fld>
            <a:endParaRPr lang="en-GB" altLang="el-GR" sz="1300" dirty="0">
              <a:solidFill>
                <a:srgbClr val="000000"/>
              </a:solidFill>
              <a:latin typeface="Times New Roman" pitchFamily="16" charset="0"/>
            </a:endParaRPr>
          </a:p>
        </p:txBody>
      </p:sp>
      <p:sp>
        <p:nvSpPr>
          <p:cNvPr id="59396"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D14FC81D-648B-4D4C-BC52-D8830813F5DB}" type="slidenum">
              <a:rPr lang="en-GB" altLang="el-GR" sz="1300">
                <a:solidFill>
                  <a:srgbClr val="000000"/>
                </a:solidFill>
                <a:latin typeface="Times New Roman" pitchFamily="16" charset="0"/>
              </a:rPr>
              <a:pPr algn="r" eaLnBrk="1">
                <a:buClrTx/>
                <a:buFontTx/>
                <a:buNone/>
              </a:pPr>
              <a:t>24</a:t>
            </a:fld>
            <a:endParaRPr lang="en-GB" altLang="el-GR" sz="1300" dirty="0">
              <a:solidFill>
                <a:srgbClr val="000000"/>
              </a:solidFill>
              <a:latin typeface="Times New Roman" pitchFamily="16" charset="0"/>
            </a:endParaRPr>
          </a:p>
        </p:txBody>
      </p:sp>
      <p:sp>
        <p:nvSpPr>
          <p:cNvPr id="59397"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1679EFC5-DF0B-4B68-AC37-296E408CC159}" type="slidenum">
              <a:rPr lang="en-GB" altLang="el-GR" sz="1300">
                <a:solidFill>
                  <a:srgbClr val="000000"/>
                </a:solidFill>
                <a:latin typeface="Times New Roman" pitchFamily="16" charset="0"/>
              </a:rPr>
              <a:pPr algn="r" eaLnBrk="1">
                <a:buClrTx/>
                <a:buFontTx/>
                <a:buNone/>
              </a:pPr>
              <a:t>24</a:t>
            </a:fld>
            <a:endParaRPr lang="en-GB" altLang="el-GR" sz="1300" dirty="0">
              <a:solidFill>
                <a:srgbClr val="000000"/>
              </a:solidFill>
              <a:latin typeface="Times New Roman" pitchFamily="16" charset="0"/>
            </a:endParaRPr>
          </a:p>
        </p:txBody>
      </p:sp>
      <p:sp>
        <p:nvSpPr>
          <p:cNvPr id="59398"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9399"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73DD5746-2D8E-430F-9871-1F4C457A7B2F}" type="slidenum">
              <a:rPr lang="en-GB" altLang="el-GR" sz="1300">
                <a:solidFill>
                  <a:srgbClr val="000000"/>
                </a:solidFill>
                <a:latin typeface="Times New Roman" pitchFamily="16" charset="0"/>
              </a:rPr>
              <a:pPr eaLnBrk="1"/>
              <a:t>25</a:t>
            </a:fld>
            <a:endParaRPr lang="en-GB" altLang="el-GR" sz="1300" dirty="0">
              <a:solidFill>
                <a:srgbClr val="000000"/>
              </a:solidFill>
              <a:latin typeface="Times New Roman" pitchFamily="16" charset="0"/>
            </a:endParaRPr>
          </a:p>
        </p:txBody>
      </p:sp>
      <p:sp>
        <p:nvSpPr>
          <p:cNvPr id="6041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0EA4E74D-A5B2-4013-B60D-106D44892540}" type="slidenum">
              <a:rPr lang="en-GB" altLang="el-GR" sz="1300">
                <a:solidFill>
                  <a:srgbClr val="000000"/>
                </a:solidFill>
                <a:latin typeface="Times New Roman" pitchFamily="16" charset="0"/>
              </a:rPr>
              <a:pPr algn="r" eaLnBrk="1">
                <a:buClrTx/>
                <a:buFontTx/>
                <a:buNone/>
              </a:pPr>
              <a:t>25</a:t>
            </a:fld>
            <a:endParaRPr lang="en-GB" altLang="el-GR" sz="1300" dirty="0">
              <a:solidFill>
                <a:srgbClr val="000000"/>
              </a:solidFill>
              <a:latin typeface="Times New Roman" pitchFamily="16" charset="0"/>
            </a:endParaRPr>
          </a:p>
        </p:txBody>
      </p:sp>
      <p:sp>
        <p:nvSpPr>
          <p:cNvPr id="60420"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BDB325E3-95CE-4E8C-8A23-9FA3CD7060D7}" type="slidenum">
              <a:rPr lang="en-GB" altLang="el-GR" sz="1300">
                <a:solidFill>
                  <a:srgbClr val="000000"/>
                </a:solidFill>
                <a:latin typeface="Times New Roman" pitchFamily="16" charset="0"/>
              </a:rPr>
              <a:pPr algn="r" eaLnBrk="1">
                <a:buClrTx/>
                <a:buFontTx/>
                <a:buNone/>
              </a:pPr>
              <a:t>25</a:t>
            </a:fld>
            <a:endParaRPr lang="en-GB" altLang="el-GR" sz="1300" dirty="0">
              <a:solidFill>
                <a:srgbClr val="000000"/>
              </a:solidFill>
              <a:latin typeface="Times New Roman" pitchFamily="16" charset="0"/>
            </a:endParaRPr>
          </a:p>
        </p:txBody>
      </p:sp>
      <p:sp>
        <p:nvSpPr>
          <p:cNvPr id="60421"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ECC7E4AF-F04D-4303-854B-DCDF1A60F8FA}" type="slidenum">
              <a:rPr lang="en-GB" altLang="el-GR" sz="1300">
                <a:solidFill>
                  <a:srgbClr val="000000"/>
                </a:solidFill>
                <a:latin typeface="Times New Roman" pitchFamily="16" charset="0"/>
              </a:rPr>
              <a:pPr algn="r" eaLnBrk="1">
                <a:buClrTx/>
                <a:buFontTx/>
                <a:buNone/>
              </a:pPr>
              <a:t>25</a:t>
            </a:fld>
            <a:endParaRPr lang="en-GB" altLang="el-GR" sz="1300" dirty="0">
              <a:solidFill>
                <a:srgbClr val="000000"/>
              </a:solidFill>
              <a:latin typeface="Times New Roman" pitchFamily="16" charset="0"/>
            </a:endParaRPr>
          </a:p>
        </p:txBody>
      </p:sp>
      <p:sp>
        <p:nvSpPr>
          <p:cNvPr id="60422"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0423"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B0DECA86-E81F-4EC8-A819-66FC55729110}" type="slidenum">
              <a:rPr lang="en-GB" altLang="el-GR" sz="1300">
                <a:solidFill>
                  <a:srgbClr val="000000"/>
                </a:solidFill>
                <a:latin typeface="Times New Roman" pitchFamily="16" charset="0"/>
              </a:rPr>
              <a:pPr eaLnBrk="1"/>
              <a:t>26</a:t>
            </a:fld>
            <a:endParaRPr lang="en-GB" altLang="el-GR" sz="1300" dirty="0">
              <a:solidFill>
                <a:srgbClr val="000000"/>
              </a:solidFill>
              <a:latin typeface="Times New Roman" pitchFamily="16" charset="0"/>
            </a:endParaRPr>
          </a:p>
        </p:txBody>
      </p:sp>
      <p:sp>
        <p:nvSpPr>
          <p:cNvPr id="6144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BFE3C488-FF45-49E3-AF05-2C46F955E483}" type="slidenum">
              <a:rPr lang="en-GB" altLang="el-GR" sz="1300">
                <a:solidFill>
                  <a:srgbClr val="000000"/>
                </a:solidFill>
                <a:latin typeface="Times New Roman" pitchFamily="16" charset="0"/>
              </a:rPr>
              <a:pPr algn="r" eaLnBrk="1">
                <a:buClrTx/>
                <a:buFontTx/>
                <a:buNone/>
              </a:pPr>
              <a:t>26</a:t>
            </a:fld>
            <a:endParaRPr lang="en-GB" altLang="el-GR" sz="1300" dirty="0">
              <a:solidFill>
                <a:srgbClr val="000000"/>
              </a:solidFill>
              <a:latin typeface="Times New Roman" pitchFamily="16" charset="0"/>
            </a:endParaRPr>
          </a:p>
        </p:txBody>
      </p:sp>
      <p:sp>
        <p:nvSpPr>
          <p:cNvPr id="61444"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B53CA34C-0472-4A2C-8D00-18FB1874318F}" type="slidenum">
              <a:rPr lang="en-GB" altLang="el-GR" sz="1300">
                <a:solidFill>
                  <a:srgbClr val="000000"/>
                </a:solidFill>
                <a:latin typeface="Times New Roman" pitchFamily="16" charset="0"/>
              </a:rPr>
              <a:pPr algn="r" eaLnBrk="1">
                <a:buClrTx/>
                <a:buFontTx/>
                <a:buNone/>
              </a:pPr>
              <a:t>26</a:t>
            </a:fld>
            <a:endParaRPr lang="en-GB" altLang="el-GR" sz="1300" dirty="0">
              <a:solidFill>
                <a:srgbClr val="000000"/>
              </a:solidFill>
              <a:latin typeface="Times New Roman" pitchFamily="16" charset="0"/>
            </a:endParaRPr>
          </a:p>
        </p:txBody>
      </p:sp>
      <p:sp>
        <p:nvSpPr>
          <p:cNvPr id="61445"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9B5EE5E2-399C-4951-99C6-17F7FC8D1110}" type="slidenum">
              <a:rPr lang="en-GB" altLang="el-GR" sz="1300">
                <a:solidFill>
                  <a:srgbClr val="000000"/>
                </a:solidFill>
                <a:latin typeface="Times New Roman" pitchFamily="16" charset="0"/>
              </a:rPr>
              <a:pPr algn="r" eaLnBrk="1">
                <a:buClrTx/>
                <a:buFontTx/>
                <a:buNone/>
              </a:pPr>
              <a:t>26</a:t>
            </a:fld>
            <a:endParaRPr lang="en-GB" altLang="el-GR" sz="1300" dirty="0">
              <a:solidFill>
                <a:srgbClr val="000000"/>
              </a:solidFill>
              <a:latin typeface="Times New Roman" pitchFamily="16" charset="0"/>
            </a:endParaRPr>
          </a:p>
        </p:txBody>
      </p:sp>
      <p:sp>
        <p:nvSpPr>
          <p:cNvPr id="61446"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1447"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E30D6CAD-77AA-4B89-B934-CD9A73BA9CB4}" type="slidenum">
              <a:rPr lang="en-GB" altLang="el-GR" sz="1300">
                <a:solidFill>
                  <a:srgbClr val="000000"/>
                </a:solidFill>
                <a:latin typeface="Times New Roman" pitchFamily="16" charset="0"/>
              </a:rPr>
              <a:pPr eaLnBrk="1"/>
              <a:t>27</a:t>
            </a:fld>
            <a:endParaRPr lang="en-GB" altLang="el-GR" sz="1300" dirty="0">
              <a:solidFill>
                <a:srgbClr val="000000"/>
              </a:solidFill>
              <a:latin typeface="Times New Roman" pitchFamily="16" charset="0"/>
            </a:endParaRPr>
          </a:p>
        </p:txBody>
      </p:sp>
      <p:sp>
        <p:nvSpPr>
          <p:cNvPr id="6246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6DB74841-4E39-4CA4-9500-25AAF109F384}" type="slidenum">
              <a:rPr lang="en-GB" altLang="el-GR" sz="1300">
                <a:solidFill>
                  <a:srgbClr val="000000"/>
                </a:solidFill>
                <a:latin typeface="Times New Roman" pitchFamily="16" charset="0"/>
              </a:rPr>
              <a:pPr algn="r" eaLnBrk="1">
                <a:buClrTx/>
                <a:buFontTx/>
                <a:buNone/>
              </a:pPr>
              <a:t>27</a:t>
            </a:fld>
            <a:endParaRPr lang="en-GB" altLang="el-GR" sz="1300" dirty="0">
              <a:solidFill>
                <a:srgbClr val="000000"/>
              </a:solidFill>
              <a:latin typeface="Times New Roman" pitchFamily="16" charset="0"/>
            </a:endParaRPr>
          </a:p>
        </p:txBody>
      </p:sp>
      <p:sp>
        <p:nvSpPr>
          <p:cNvPr id="62468"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32D66B4E-9728-40EB-8954-C695143A8934}" type="slidenum">
              <a:rPr lang="en-GB" altLang="el-GR" sz="1300">
                <a:solidFill>
                  <a:srgbClr val="000000"/>
                </a:solidFill>
                <a:latin typeface="Times New Roman" pitchFamily="16" charset="0"/>
              </a:rPr>
              <a:pPr algn="r" eaLnBrk="1">
                <a:buClrTx/>
                <a:buFontTx/>
                <a:buNone/>
              </a:pPr>
              <a:t>27</a:t>
            </a:fld>
            <a:endParaRPr lang="en-GB" altLang="el-GR" sz="1300" dirty="0">
              <a:solidFill>
                <a:srgbClr val="000000"/>
              </a:solidFill>
              <a:latin typeface="Times New Roman" pitchFamily="16" charset="0"/>
            </a:endParaRPr>
          </a:p>
        </p:txBody>
      </p:sp>
      <p:sp>
        <p:nvSpPr>
          <p:cNvPr id="62469" name="Rectangle 3"/>
          <p:cNvSpPr>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62470" name="Rectangle 4"/>
          <p:cNvSpPr>
            <a:spLocks noGrp="1" noChangeArrowheads="1"/>
          </p:cNvSpPr>
          <p:nvPr>
            <p:ph type="body" idx="1"/>
          </p:nvPr>
        </p:nvSpPr>
        <p:spPr>
          <a:xfrm>
            <a:off x="710108" y="4861252"/>
            <a:ext cx="5682356" cy="46044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5AB1F84B-4BF4-454E-87BD-F7828CB3EA60}" type="slidenum">
              <a:rPr lang="en-GB" altLang="el-GR" sz="1300">
                <a:solidFill>
                  <a:srgbClr val="000000"/>
                </a:solidFill>
                <a:latin typeface="Times New Roman" pitchFamily="16" charset="0"/>
              </a:rPr>
              <a:pPr eaLnBrk="1"/>
              <a:t>28</a:t>
            </a:fld>
            <a:endParaRPr lang="en-GB" altLang="el-GR" sz="1300" dirty="0">
              <a:solidFill>
                <a:srgbClr val="000000"/>
              </a:solidFill>
              <a:latin typeface="Times New Roman" pitchFamily="16" charset="0"/>
            </a:endParaRPr>
          </a:p>
        </p:txBody>
      </p:sp>
      <p:sp>
        <p:nvSpPr>
          <p:cNvPr id="6349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31DB1E50-5B6F-4C7D-BBF5-7E87C9519F38}" type="slidenum">
              <a:rPr lang="en-GB" altLang="el-GR" sz="1300">
                <a:solidFill>
                  <a:srgbClr val="000000"/>
                </a:solidFill>
                <a:latin typeface="Times New Roman" pitchFamily="16" charset="0"/>
              </a:rPr>
              <a:pPr algn="r" eaLnBrk="1">
                <a:buClrTx/>
                <a:buFontTx/>
                <a:buNone/>
              </a:pPr>
              <a:t>28</a:t>
            </a:fld>
            <a:endParaRPr lang="en-GB" altLang="el-GR" sz="1300" dirty="0">
              <a:solidFill>
                <a:srgbClr val="000000"/>
              </a:solidFill>
              <a:latin typeface="Times New Roman" pitchFamily="16" charset="0"/>
            </a:endParaRPr>
          </a:p>
        </p:txBody>
      </p:sp>
      <p:sp>
        <p:nvSpPr>
          <p:cNvPr id="63492"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747B0C3E-EF50-4D67-9D3A-4C70366FBA83}" type="slidenum">
              <a:rPr lang="en-GB" altLang="el-GR" sz="1300">
                <a:solidFill>
                  <a:srgbClr val="000000"/>
                </a:solidFill>
                <a:latin typeface="Times New Roman" pitchFamily="16" charset="0"/>
              </a:rPr>
              <a:pPr algn="r" eaLnBrk="1">
                <a:buClrTx/>
                <a:buFontTx/>
                <a:buNone/>
              </a:pPr>
              <a:t>28</a:t>
            </a:fld>
            <a:endParaRPr lang="en-GB" altLang="el-GR" sz="1300" dirty="0">
              <a:solidFill>
                <a:srgbClr val="000000"/>
              </a:solidFill>
              <a:latin typeface="Times New Roman" pitchFamily="16" charset="0"/>
            </a:endParaRPr>
          </a:p>
        </p:txBody>
      </p:sp>
      <p:sp>
        <p:nvSpPr>
          <p:cNvPr id="63493"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D5C025C1-2924-4129-BCFA-5398B5908368}" type="slidenum">
              <a:rPr lang="en-GB" altLang="el-GR" sz="1300">
                <a:solidFill>
                  <a:srgbClr val="000000"/>
                </a:solidFill>
                <a:latin typeface="Times New Roman" pitchFamily="16" charset="0"/>
              </a:rPr>
              <a:pPr algn="r" eaLnBrk="1">
                <a:buClrTx/>
                <a:buFontTx/>
                <a:buNone/>
              </a:pPr>
              <a:t>28</a:t>
            </a:fld>
            <a:endParaRPr lang="en-GB" altLang="el-GR" sz="1300" dirty="0">
              <a:solidFill>
                <a:srgbClr val="000000"/>
              </a:solidFill>
              <a:latin typeface="Times New Roman" pitchFamily="16" charset="0"/>
            </a:endParaRPr>
          </a:p>
        </p:txBody>
      </p:sp>
      <p:sp>
        <p:nvSpPr>
          <p:cNvPr id="63494"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3495"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D9178976-D786-4D1C-AECA-0F5865329CB4}" type="slidenum">
              <a:rPr lang="en-GB" altLang="el-GR" sz="1300">
                <a:solidFill>
                  <a:srgbClr val="000000"/>
                </a:solidFill>
                <a:latin typeface="Times New Roman" pitchFamily="16" charset="0"/>
              </a:rPr>
              <a:pPr eaLnBrk="1"/>
              <a:t>2</a:t>
            </a:fld>
            <a:endParaRPr lang="en-GB" altLang="el-GR" sz="1300" dirty="0">
              <a:solidFill>
                <a:srgbClr val="000000"/>
              </a:solidFill>
              <a:latin typeface="Times New Roman" pitchFamily="16" charset="0"/>
            </a:endParaRPr>
          </a:p>
        </p:txBody>
      </p:sp>
      <p:sp>
        <p:nvSpPr>
          <p:cNvPr id="3686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40B2EF83-2131-4853-915E-B790FFE4027E}" type="slidenum">
              <a:rPr lang="en-GB" altLang="el-GR" sz="1300">
                <a:solidFill>
                  <a:srgbClr val="000000"/>
                </a:solidFill>
                <a:latin typeface="Times New Roman" pitchFamily="16" charset="0"/>
              </a:rPr>
              <a:pPr algn="r" eaLnBrk="1">
                <a:buClrTx/>
                <a:buFontTx/>
                <a:buNone/>
              </a:pPr>
              <a:t>2</a:t>
            </a:fld>
            <a:endParaRPr lang="en-GB" altLang="el-GR" sz="1300" dirty="0">
              <a:solidFill>
                <a:srgbClr val="000000"/>
              </a:solidFill>
              <a:latin typeface="Times New Roman" pitchFamily="16" charset="0"/>
            </a:endParaRPr>
          </a:p>
        </p:txBody>
      </p:sp>
      <p:sp>
        <p:nvSpPr>
          <p:cNvPr id="36868"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08DBA8C5-6ED3-405E-BCB7-044BAD75FE7C}" type="slidenum">
              <a:rPr lang="en-GB" altLang="el-GR" sz="1300">
                <a:solidFill>
                  <a:srgbClr val="000000"/>
                </a:solidFill>
                <a:latin typeface="Times New Roman" pitchFamily="16" charset="0"/>
              </a:rPr>
              <a:pPr algn="r" eaLnBrk="1">
                <a:buClrTx/>
                <a:buFontTx/>
                <a:buNone/>
              </a:pPr>
              <a:t>2</a:t>
            </a:fld>
            <a:endParaRPr lang="en-GB" altLang="el-GR" sz="1300" dirty="0">
              <a:solidFill>
                <a:srgbClr val="000000"/>
              </a:solidFill>
              <a:latin typeface="Times New Roman" pitchFamily="16" charset="0"/>
            </a:endParaRPr>
          </a:p>
        </p:txBody>
      </p:sp>
      <p:sp>
        <p:nvSpPr>
          <p:cNvPr id="36869"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0C3D949A-B8F7-4C73-9241-23B2618B7A4C}" type="slidenum">
              <a:rPr lang="en-GB" altLang="el-GR" sz="1300">
                <a:solidFill>
                  <a:srgbClr val="000000"/>
                </a:solidFill>
                <a:latin typeface="Times New Roman" pitchFamily="16" charset="0"/>
              </a:rPr>
              <a:pPr algn="r" eaLnBrk="1">
                <a:buClrTx/>
                <a:buFontTx/>
                <a:buNone/>
              </a:pPr>
              <a:t>2</a:t>
            </a:fld>
            <a:endParaRPr lang="en-GB" altLang="el-GR" sz="1300" dirty="0">
              <a:solidFill>
                <a:srgbClr val="000000"/>
              </a:solidFill>
              <a:latin typeface="Times New Roman" pitchFamily="16" charset="0"/>
            </a:endParaRPr>
          </a:p>
        </p:txBody>
      </p:sp>
      <p:sp>
        <p:nvSpPr>
          <p:cNvPr id="36870"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6871"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CB4AD5D2-F1D5-4EA1-9CA2-41BEF2198C77}" type="slidenum">
              <a:rPr lang="en-GB" altLang="el-GR" sz="1300">
                <a:solidFill>
                  <a:srgbClr val="000000"/>
                </a:solidFill>
                <a:latin typeface="Times New Roman" pitchFamily="16" charset="0"/>
              </a:rPr>
              <a:pPr eaLnBrk="1"/>
              <a:t>29</a:t>
            </a:fld>
            <a:endParaRPr lang="en-GB" altLang="el-GR" sz="1300" dirty="0">
              <a:solidFill>
                <a:srgbClr val="000000"/>
              </a:solidFill>
              <a:latin typeface="Times New Roman" pitchFamily="16" charset="0"/>
            </a:endParaRPr>
          </a:p>
        </p:txBody>
      </p:sp>
      <p:sp>
        <p:nvSpPr>
          <p:cNvPr id="6451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60FDBC38-3AA6-4830-AE85-9573222D4F1D}" type="slidenum">
              <a:rPr lang="en-GB" altLang="el-GR" sz="1300">
                <a:solidFill>
                  <a:srgbClr val="000000"/>
                </a:solidFill>
                <a:latin typeface="Times New Roman" pitchFamily="16" charset="0"/>
              </a:rPr>
              <a:pPr algn="r" eaLnBrk="1">
                <a:buClrTx/>
                <a:buFontTx/>
                <a:buNone/>
              </a:pPr>
              <a:t>29</a:t>
            </a:fld>
            <a:endParaRPr lang="en-GB" altLang="el-GR" sz="1300" dirty="0">
              <a:solidFill>
                <a:srgbClr val="000000"/>
              </a:solidFill>
              <a:latin typeface="Times New Roman" pitchFamily="16" charset="0"/>
            </a:endParaRPr>
          </a:p>
        </p:txBody>
      </p:sp>
      <p:sp>
        <p:nvSpPr>
          <p:cNvPr id="64516"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19232226-1198-4667-9423-0C22784BA84A}" type="slidenum">
              <a:rPr lang="en-GB" altLang="el-GR" sz="1300">
                <a:solidFill>
                  <a:srgbClr val="000000"/>
                </a:solidFill>
                <a:latin typeface="Times New Roman" pitchFamily="16" charset="0"/>
              </a:rPr>
              <a:pPr algn="r" eaLnBrk="1">
                <a:buClrTx/>
                <a:buFontTx/>
                <a:buNone/>
              </a:pPr>
              <a:t>29</a:t>
            </a:fld>
            <a:endParaRPr lang="en-GB" altLang="el-GR" sz="1300" dirty="0">
              <a:solidFill>
                <a:srgbClr val="000000"/>
              </a:solidFill>
              <a:latin typeface="Times New Roman" pitchFamily="16" charset="0"/>
            </a:endParaRPr>
          </a:p>
        </p:txBody>
      </p:sp>
      <p:sp>
        <p:nvSpPr>
          <p:cNvPr id="64517"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1E746B0F-20BB-4149-A55C-DEDB9EE5F105}" type="slidenum">
              <a:rPr lang="en-GB" altLang="el-GR" sz="1300">
                <a:solidFill>
                  <a:srgbClr val="000000"/>
                </a:solidFill>
                <a:latin typeface="Times New Roman" pitchFamily="16" charset="0"/>
              </a:rPr>
              <a:pPr algn="r" eaLnBrk="1">
                <a:buClrTx/>
                <a:buFontTx/>
                <a:buNone/>
              </a:pPr>
              <a:t>29</a:t>
            </a:fld>
            <a:endParaRPr lang="en-GB" altLang="el-GR" sz="1300" dirty="0">
              <a:solidFill>
                <a:srgbClr val="000000"/>
              </a:solidFill>
              <a:latin typeface="Times New Roman" pitchFamily="16" charset="0"/>
            </a:endParaRPr>
          </a:p>
        </p:txBody>
      </p:sp>
      <p:sp>
        <p:nvSpPr>
          <p:cNvPr id="64518"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4519"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AAEB62B7-9D9A-41C5-B706-B6DEA02D2874}" type="slidenum">
              <a:rPr lang="en-GB" altLang="el-GR" sz="1300">
                <a:solidFill>
                  <a:srgbClr val="000000"/>
                </a:solidFill>
                <a:latin typeface="Times New Roman" pitchFamily="16" charset="0"/>
              </a:rPr>
              <a:pPr eaLnBrk="1"/>
              <a:t>30</a:t>
            </a:fld>
            <a:endParaRPr lang="en-GB" altLang="el-GR" sz="1300" dirty="0">
              <a:solidFill>
                <a:srgbClr val="000000"/>
              </a:solidFill>
              <a:latin typeface="Times New Roman" pitchFamily="16" charset="0"/>
            </a:endParaRPr>
          </a:p>
        </p:txBody>
      </p:sp>
      <p:sp>
        <p:nvSpPr>
          <p:cNvPr id="6553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9DA7559F-8551-496B-9F2B-3A1A839B1316}" type="slidenum">
              <a:rPr lang="en-GB" altLang="el-GR" sz="1300">
                <a:solidFill>
                  <a:srgbClr val="000000"/>
                </a:solidFill>
                <a:latin typeface="Times New Roman" pitchFamily="16" charset="0"/>
              </a:rPr>
              <a:pPr algn="r" eaLnBrk="1">
                <a:buClrTx/>
                <a:buFontTx/>
                <a:buNone/>
              </a:pPr>
              <a:t>30</a:t>
            </a:fld>
            <a:endParaRPr lang="en-GB" altLang="el-GR" sz="1300" dirty="0">
              <a:solidFill>
                <a:srgbClr val="000000"/>
              </a:solidFill>
              <a:latin typeface="Times New Roman" pitchFamily="16" charset="0"/>
            </a:endParaRPr>
          </a:p>
        </p:txBody>
      </p:sp>
      <p:sp>
        <p:nvSpPr>
          <p:cNvPr id="65540"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1296D1E5-DA9A-460B-B995-8F5DA6C836C1}" type="slidenum">
              <a:rPr lang="en-GB" altLang="el-GR" sz="1300">
                <a:solidFill>
                  <a:srgbClr val="000000"/>
                </a:solidFill>
                <a:latin typeface="Times New Roman" pitchFamily="16" charset="0"/>
              </a:rPr>
              <a:pPr algn="r" eaLnBrk="1">
                <a:buClrTx/>
                <a:buFontTx/>
                <a:buNone/>
              </a:pPr>
              <a:t>30</a:t>
            </a:fld>
            <a:endParaRPr lang="en-GB" altLang="el-GR" sz="1300" dirty="0">
              <a:solidFill>
                <a:srgbClr val="000000"/>
              </a:solidFill>
              <a:latin typeface="Times New Roman" pitchFamily="16" charset="0"/>
            </a:endParaRPr>
          </a:p>
        </p:txBody>
      </p:sp>
      <p:sp>
        <p:nvSpPr>
          <p:cNvPr id="65541"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6EFB602C-1E52-4DF6-B560-573F650F2531}" type="slidenum">
              <a:rPr lang="en-GB" altLang="el-GR" sz="1300">
                <a:solidFill>
                  <a:srgbClr val="000000"/>
                </a:solidFill>
                <a:latin typeface="Times New Roman" pitchFamily="16" charset="0"/>
              </a:rPr>
              <a:pPr algn="r" eaLnBrk="1">
                <a:buClrTx/>
                <a:buFontTx/>
                <a:buNone/>
              </a:pPr>
              <a:t>30</a:t>
            </a:fld>
            <a:endParaRPr lang="en-GB" altLang="el-GR" sz="1300" dirty="0">
              <a:solidFill>
                <a:srgbClr val="000000"/>
              </a:solidFill>
              <a:latin typeface="Times New Roman" pitchFamily="16" charset="0"/>
            </a:endParaRPr>
          </a:p>
        </p:txBody>
      </p:sp>
      <p:sp>
        <p:nvSpPr>
          <p:cNvPr id="65542"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5543"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B9B58E5B-2184-4D92-B622-551E104F1DDB}" type="slidenum">
              <a:rPr lang="en-GB" altLang="el-GR" sz="1300">
                <a:solidFill>
                  <a:srgbClr val="000000"/>
                </a:solidFill>
                <a:latin typeface="Times New Roman" pitchFamily="16" charset="0"/>
              </a:rPr>
              <a:pPr eaLnBrk="1"/>
              <a:t>3</a:t>
            </a:fld>
            <a:endParaRPr lang="en-GB" altLang="el-GR" sz="1300" dirty="0">
              <a:solidFill>
                <a:srgbClr val="000000"/>
              </a:solidFill>
              <a:latin typeface="Times New Roman" pitchFamily="16" charset="0"/>
            </a:endParaRPr>
          </a:p>
        </p:txBody>
      </p:sp>
      <p:sp>
        <p:nvSpPr>
          <p:cNvPr id="3789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5647A6BC-86BE-458E-90FA-D8794BCD1B5B}" type="slidenum">
              <a:rPr lang="en-GB" altLang="el-GR" sz="1300">
                <a:solidFill>
                  <a:srgbClr val="000000"/>
                </a:solidFill>
                <a:latin typeface="Times New Roman" pitchFamily="16" charset="0"/>
              </a:rPr>
              <a:pPr algn="r" eaLnBrk="1">
                <a:buClrTx/>
                <a:buFontTx/>
                <a:buNone/>
              </a:pPr>
              <a:t>3</a:t>
            </a:fld>
            <a:endParaRPr lang="en-GB" altLang="el-GR" sz="1300" dirty="0">
              <a:solidFill>
                <a:srgbClr val="000000"/>
              </a:solidFill>
              <a:latin typeface="Times New Roman" pitchFamily="16" charset="0"/>
            </a:endParaRPr>
          </a:p>
        </p:txBody>
      </p:sp>
      <p:sp>
        <p:nvSpPr>
          <p:cNvPr id="37892"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29DF0E7E-52B4-4821-B7A2-45F9098F5E67}" type="slidenum">
              <a:rPr lang="en-GB" altLang="el-GR" sz="1300">
                <a:solidFill>
                  <a:srgbClr val="000000"/>
                </a:solidFill>
                <a:latin typeface="Times New Roman" pitchFamily="16" charset="0"/>
              </a:rPr>
              <a:pPr algn="r" eaLnBrk="1">
                <a:buClrTx/>
                <a:buFontTx/>
                <a:buNone/>
              </a:pPr>
              <a:t>3</a:t>
            </a:fld>
            <a:endParaRPr lang="en-GB" altLang="el-GR" sz="1300" dirty="0">
              <a:solidFill>
                <a:srgbClr val="000000"/>
              </a:solidFill>
              <a:latin typeface="Times New Roman" pitchFamily="16" charset="0"/>
            </a:endParaRPr>
          </a:p>
        </p:txBody>
      </p:sp>
      <p:sp>
        <p:nvSpPr>
          <p:cNvPr id="37893"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923BBFBD-E7A3-4CD6-88D6-61621E72B037}" type="slidenum">
              <a:rPr lang="en-GB" altLang="el-GR" sz="1300">
                <a:solidFill>
                  <a:srgbClr val="000000"/>
                </a:solidFill>
                <a:latin typeface="Times New Roman" pitchFamily="16" charset="0"/>
              </a:rPr>
              <a:pPr algn="r" eaLnBrk="1">
                <a:buClrTx/>
                <a:buFontTx/>
                <a:buNone/>
              </a:pPr>
              <a:t>3</a:t>
            </a:fld>
            <a:endParaRPr lang="en-GB" altLang="el-GR" sz="1300" dirty="0">
              <a:solidFill>
                <a:srgbClr val="000000"/>
              </a:solidFill>
              <a:latin typeface="Times New Roman" pitchFamily="16" charset="0"/>
            </a:endParaRPr>
          </a:p>
        </p:txBody>
      </p:sp>
      <p:sp>
        <p:nvSpPr>
          <p:cNvPr id="37894"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7895"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5BE3815E-F104-4E72-BA16-D3E5E36EF7F2}" type="slidenum">
              <a:rPr lang="en-GB" altLang="el-GR" sz="1300">
                <a:solidFill>
                  <a:srgbClr val="000000"/>
                </a:solidFill>
                <a:latin typeface="Times New Roman" pitchFamily="16" charset="0"/>
              </a:rPr>
              <a:pPr eaLnBrk="1"/>
              <a:t>4</a:t>
            </a:fld>
            <a:endParaRPr lang="en-GB" altLang="el-GR" sz="1300" dirty="0">
              <a:solidFill>
                <a:srgbClr val="000000"/>
              </a:solidFill>
              <a:latin typeface="Times New Roman" pitchFamily="16" charset="0"/>
            </a:endParaRPr>
          </a:p>
        </p:txBody>
      </p:sp>
      <p:sp>
        <p:nvSpPr>
          <p:cNvPr id="3891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7E4FFE97-BD7C-4ED3-99BB-E090BD4402E8}" type="slidenum">
              <a:rPr lang="en-GB" altLang="el-GR" sz="1300">
                <a:solidFill>
                  <a:srgbClr val="000000"/>
                </a:solidFill>
                <a:latin typeface="Times New Roman" pitchFamily="16" charset="0"/>
              </a:rPr>
              <a:pPr algn="r" eaLnBrk="1">
                <a:buClrTx/>
                <a:buFontTx/>
                <a:buNone/>
              </a:pPr>
              <a:t>4</a:t>
            </a:fld>
            <a:endParaRPr lang="en-GB" altLang="el-GR" sz="1300" dirty="0">
              <a:solidFill>
                <a:srgbClr val="000000"/>
              </a:solidFill>
              <a:latin typeface="Times New Roman" pitchFamily="16" charset="0"/>
            </a:endParaRPr>
          </a:p>
        </p:txBody>
      </p:sp>
      <p:sp>
        <p:nvSpPr>
          <p:cNvPr id="38916"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DA51F4BC-394A-49A3-9438-84AC0EEB73F5}" type="slidenum">
              <a:rPr lang="en-GB" altLang="el-GR" sz="1300">
                <a:solidFill>
                  <a:srgbClr val="000000"/>
                </a:solidFill>
                <a:latin typeface="Times New Roman" pitchFamily="16" charset="0"/>
              </a:rPr>
              <a:pPr algn="r" eaLnBrk="1">
                <a:buClrTx/>
                <a:buFontTx/>
                <a:buNone/>
              </a:pPr>
              <a:t>4</a:t>
            </a:fld>
            <a:endParaRPr lang="en-GB" altLang="el-GR" sz="1300" dirty="0">
              <a:solidFill>
                <a:srgbClr val="000000"/>
              </a:solidFill>
              <a:latin typeface="Times New Roman" pitchFamily="16" charset="0"/>
            </a:endParaRPr>
          </a:p>
        </p:txBody>
      </p:sp>
      <p:sp>
        <p:nvSpPr>
          <p:cNvPr id="38917"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FDEF25A1-D56D-428D-84A4-79CA641992ED}" type="slidenum">
              <a:rPr lang="en-GB" altLang="el-GR" sz="1300">
                <a:solidFill>
                  <a:srgbClr val="000000"/>
                </a:solidFill>
                <a:latin typeface="Times New Roman" pitchFamily="16" charset="0"/>
              </a:rPr>
              <a:pPr algn="r" eaLnBrk="1">
                <a:buClrTx/>
                <a:buFontTx/>
                <a:buNone/>
              </a:pPr>
              <a:t>4</a:t>
            </a:fld>
            <a:endParaRPr lang="en-GB" altLang="el-GR" sz="1300" dirty="0">
              <a:solidFill>
                <a:srgbClr val="000000"/>
              </a:solidFill>
              <a:latin typeface="Times New Roman" pitchFamily="16" charset="0"/>
            </a:endParaRPr>
          </a:p>
        </p:txBody>
      </p:sp>
      <p:sp>
        <p:nvSpPr>
          <p:cNvPr id="38918"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8919"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26F62B60-406E-4BEC-97AB-B9ABE822C436}" type="slidenum">
              <a:rPr lang="en-GB" altLang="el-GR" sz="1300">
                <a:solidFill>
                  <a:srgbClr val="000000"/>
                </a:solidFill>
                <a:latin typeface="Times New Roman" pitchFamily="16" charset="0"/>
              </a:rPr>
              <a:pPr eaLnBrk="1"/>
              <a:t>5</a:t>
            </a:fld>
            <a:endParaRPr lang="en-GB" altLang="el-GR" sz="1300" dirty="0">
              <a:solidFill>
                <a:srgbClr val="000000"/>
              </a:solidFill>
              <a:latin typeface="Times New Roman" pitchFamily="16" charset="0"/>
            </a:endParaRPr>
          </a:p>
        </p:txBody>
      </p:sp>
      <p:sp>
        <p:nvSpPr>
          <p:cNvPr id="3993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3C7D798E-6F5D-4B37-B21C-42E2EBF6D373}" type="slidenum">
              <a:rPr lang="en-GB" altLang="el-GR" sz="1300">
                <a:solidFill>
                  <a:srgbClr val="000000"/>
                </a:solidFill>
                <a:latin typeface="Times New Roman" pitchFamily="16" charset="0"/>
              </a:rPr>
              <a:pPr algn="r" eaLnBrk="1">
                <a:buClrTx/>
                <a:buFontTx/>
                <a:buNone/>
              </a:pPr>
              <a:t>5</a:t>
            </a:fld>
            <a:endParaRPr lang="en-GB" altLang="el-GR" sz="1300" dirty="0">
              <a:solidFill>
                <a:srgbClr val="000000"/>
              </a:solidFill>
              <a:latin typeface="Times New Roman" pitchFamily="16" charset="0"/>
            </a:endParaRPr>
          </a:p>
        </p:txBody>
      </p:sp>
      <p:sp>
        <p:nvSpPr>
          <p:cNvPr id="39940"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A176CCBD-2B97-4E55-BADF-1289A8005985}" type="slidenum">
              <a:rPr lang="en-GB" altLang="el-GR" sz="1300">
                <a:solidFill>
                  <a:srgbClr val="000000"/>
                </a:solidFill>
                <a:latin typeface="Times New Roman" pitchFamily="16" charset="0"/>
              </a:rPr>
              <a:pPr algn="r" eaLnBrk="1">
                <a:buClrTx/>
                <a:buFontTx/>
                <a:buNone/>
              </a:pPr>
              <a:t>5</a:t>
            </a:fld>
            <a:endParaRPr lang="en-GB" altLang="el-GR" sz="1300" dirty="0">
              <a:solidFill>
                <a:srgbClr val="000000"/>
              </a:solidFill>
              <a:latin typeface="Times New Roman" pitchFamily="16" charset="0"/>
            </a:endParaRPr>
          </a:p>
        </p:txBody>
      </p:sp>
      <p:sp>
        <p:nvSpPr>
          <p:cNvPr id="39941"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61AB0395-C144-47FB-AAFE-DB24D4825E5B}" type="slidenum">
              <a:rPr lang="en-GB" altLang="el-GR" sz="1300">
                <a:solidFill>
                  <a:srgbClr val="000000"/>
                </a:solidFill>
                <a:latin typeface="Times New Roman" pitchFamily="16" charset="0"/>
              </a:rPr>
              <a:pPr algn="r" eaLnBrk="1">
                <a:buClrTx/>
                <a:buFontTx/>
                <a:buNone/>
              </a:pPr>
              <a:t>5</a:t>
            </a:fld>
            <a:endParaRPr lang="en-GB" altLang="el-GR" sz="1300" dirty="0">
              <a:solidFill>
                <a:srgbClr val="000000"/>
              </a:solidFill>
              <a:latin typeface="Times New Roman" pitchFamily="16" charset="0"/>
            </a:endParaRPr>
          </a:p>
        </p:txBody>
      </p:sp>
      <p:sp>
        <p:nvSpPr>
          <p:cNvPr id="39942"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9943"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8691DA24-579D-4135-A298-679F6514C031}" type="slidenum">
              <a:rPr lang="en-GB" altLang="el-GR" sz="1300">
                <a:solidFill>
                  <a:srgbClr val="000000"/>
                </a:solidFill>
                <a:latin typeface="Times New Roman" pitchFamily="16" charset="0"/>
              </a:rPr>
              <a:pPr eaLnBrk="1"/>
              <a:t>6</a:t>
            </a:fld>
            <a:endParaRPr lang="en-GB" altLang="el-GR" sz="1300" dirty="0">
              <a:solidFill>
                <a:srgbClr val="000000"/>
              </a:solidFill>
              <a:latin typeface="Times New Roman" pitchFamily="16" charset="0"/>
            </a:endParaRPr>
          </a:p>
        </p:txBody>
      </p:sp>
      <p:sp>
        <p:nvSpPr>
          <p:cNvPr id="4096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CF7AC43F-036C-44E5-A091-E8227DBFAD4B}" type="slidenum">
              <a:rPr lang="en-GB" altLang="el-GR" sz="1300">
                <a:solidFill>
                  <a:srgbClr val="000000"/>
                </a:solidFill>
                <a:latin typeface="Times New Roman" pitchFamily="16" charset="0"/>
              </a:rPr>
              <a:pPr algn="r" eaLnBrk="1">
                <a:buClrTx/>
                <a:buFontTx/>
                <a:buNone/>
              </a:pPr>
              <a:t>6</a:t>
            </a:fld>
            <a:endParaRPr lang="en-GB" altLang="el-GR" sz="1300" dirty="0">
              <a:solidFill>
                <a:srgbClr val="000000"/>
              </a:solidFill>
              <a:latin typeface="Times New Roman" pitchFamily="16" charset="0"/>
            </a:endParaRPr>
          </a:p>
        </p:txBody>
      </p:sp>
      <p:sp>
        <p:nvSpPr>
          <p:cNvPr id="40964"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C830A775-DDA5-44DA-879A-DCC73661E34F}" type="slidenum">
              <a:rPr lang="en-GB" altLang="el-GR" sz="1300">
                <a:solidFill>
                  <a:srgbClr val="000000"/>
                </a:solidFill>
                <a:latin typeface="Times New Roman" pitchFamily="16" charset="0"/>
              </a:rPr>
              <a:pPr algn="r" eaLnBrk="1">
                <a:buClrTx/>
                <a:buFontTx/>
                <a:buNone/>
              </a:pPr>
              <a:t>6</a:t>
            </a:fld>
            <a:endParaRPr lang="en-GB" altLang="el-GR" sz="1300" dirty="0">
              <a:solidFill>
                <a:srgbClr val="000000"/>
              </a:solidFill>
              <a:latin typeface="Times New Roman" pitchFamily="16" charset="0"/>
            </a:endParaRPr>
          </a:p>
        </p:txBody>
      </p:sp>
      <p:sp>
        <p:nvSpPr>
          <p:cNvPr id="40965"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DBAAAADB-4F6E-49F5-BF54-917FB36D98AB}" type="slidenum">
              <a:rPr lang="en-GB" altLang="el-GR" sz="1300">
                <a:solidFill>
                  <a:srgbClr val="000000"/>
                </a:solidFill>
                <a:latin typeface="Times New Roman" pitchFamily="16" charset="0"/>
              </a:rPr>
              <a:pPr algn="r" eaLnBrk="1">
                <a:buClrTx/>
                <a:buFontTx/>
                <a:buNone/>
              </a:pPr>
              <a:t>6</a:t>
            </a:fld>
            <a:endParaRPr lang="en-GB" altLang="el-GR" sz="1300" dirty="0">
              <a:solidFill>
                <a:srgbClr val="000000"/>
              </a:solidFill>
              <a:latin typeface="Times New Roman" pitchFamily="16" charset="0"/>
            </a:endParaRPr>
          </a:p>
        </p:txBody>
      </p:sp>
      <p:sp>
        <p:nvSpPr>
          <p:cNvPr id="40966"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0967"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A8F5B20E-A1FF-440E-99D7-5F6CC15C39F4}" type="slidenum">
              <a:rPr lang="en-GB" altLang="el-GR" sz="1300">
                <a:solidFill>
                  <a:srgbClr val="000000"/>
                </a:solidFill>
                <a:latin typeface="Times New Roman" pitchFamily="16" charset="0"/>
              </a:rPr>
              <a:pPr eaLnBrk="1"/>
              <a:t>7</a:t>
            </a:fld>
            <a:endParaRPr lang="en-GB" altLang="el-GR" sz="1300" dirty="0">
              <a:solidFill>
                <a:srgbClr val="000000"/>
              </a:solidFill>
              <a:latin typeface="Times New Roman" pitchFamily="16" charset="0"/>
            </a:endParaRPr>
          </a:p>
        </p:txBody>
      </p:sp>
      <p:sp>
        <p:nvSpPr>
          <p:cNvPr id="4198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B84C6680-423A-41D2-B434-22E78B36C327}" type="slidenum">
              <a:rPr lang="en-GB" altLang="el-GR" sz="1300">
                <a:solidFill>
                  <a:srgbClr val="000000"/>
                </a:solidFill>
                <a:latin typeface="Times New Roman" pitchFamily="16" charset="0"/>
              </a:rPr>
              <a:pPr algn="r" eaLnBrk="1">
                <a:buClrTx/>
                <a:buFontTx/>
                <a:buNone/>
              </a:pPr>
              <a:t>7</a:t>
            </a:fld>
            <a:endParaRPr lang="en-GB" altLang="el-GR" sz="1300" dirty="0">
              <a:solidFill>
                <a:srgbClr val="000000"/>
              </a:solidFill>
              <a:latin typeface="Times New Roman" pitchFamily="16" charset="0"/>
            </a:endParaRPr>
          </a:p>
        </p:txBody>
      </p:sp>
      <p:sp>
        <p:nvSpPr>
          <p:cNvPr id="41988"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6FDFB65F-FBC1-4FA3-B15C-D393A923477C}" type="slidenum">
              <a:rPr lang="en-GB" altLang="el-GR" sz="1300">
                <a:solidFill>
                  <a:srgbClr val="000000"/>
                </a:solidFill>
                <a:latin typeface="Times New Roman" pitchFamily="16" charset="0"/>
              </a:rPr>
              <a:pPr algn="r" eaLnBrk="1">
                <a:buClrTx/>
                <a:buFontTx/>
                <a:buNone/>
              </a:pPr>
              <a:t>7</a:t>
            </a:fld>
            <a:endParaRPr lang="en-GB" altLang="el-GR" sz="1300" dirty="0">
              <a:solidFill>
                <a:srgbClr val="000000"/>
              </a:solidFill>
              <a:latin typeface="Times New Roman" pitchFamily="16" charset="0"/>
            </a:endParaRPr>
          </a:p>
        </p:txBody>
      </p:sp>
      <p:sp>
        <p:nvSpPr>
          <p:cNvPr id="41989"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19981207-8F1C-43CB-9001-965E4F0268A7}" type="slidenum">
              <a:rPr lang="en-GB" altLang="el-GR" sz="1300">
                <a:solidFill>
                  <a:srgbClr val="000000"/>
                </a:solidFill>
                <a:latin typeface="Times New Roman" pitchFamily="16" charset="0"/>
              </a:rPr>
              <a:pPr algn="r" eaLnBrk="1">
                <a:buClrTx/>
                <a:buFontTx/>
                <a:buNone/>
              </a:pPr>
              <a:t>7</a:t>
            </a:fld>
            <a:endParaRPr lang="en-GB" altLang="el-GR" sz="1300" dirty="0">
              <a:solidFill>
                <a:srgbClr val="000000"/>
              </a:solidFill>
              <a:latin typeface="Times New Roman" pitchFamily="16" charset="0"/>
            </a:endParaRPr>
          </a:p>
        </p:txBody>
      </p:sp>
      <p:sp>
        <p:nvSpPr>
          <p:cNvPr id="41990"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1991"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41EDC1D6-D130-4898-A79F-09692669B142}" type="slidenum">
              <a:rPr lang="en-GB" altLang="el-GR" sz="1300">
                <a:solidFill>
                  <a:srgbClr val="000000"/>
                </a:solidFill>
                <a:latin typeface="Times New Roman" pitchFamily="16" charset="0"/>
              </a:rPr>
              <a:pPr eaLnBrk="1"/>
              <a:t>8</a:t>
            </a:fld>
            <a:endParaRPr lang="en-GB" altLang="el-GR" sz="1300" dirty="0">
              <a:solidFill>
                <a:srgbClr val="000000"/>
              </a:solidFill>
              <a:latin typeface="Times New Roman" pitchFamily="16" charset="0"/>
            </a:endParaRPr>
          </a:p>
        </p:txBody>
      </p:sp>
      <p:sp>
        <p:nvSpPr>
          <p:cNvPr id="4301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33247056-0190-4F8F-99D2-96AC6FF4362E}" type="slidenum">
              <a:rPr lang="en-GB" altLang="el-GR" sz="1300">
                <a:solidFill>
                  <a:srgbClr val="000000"/>
                </a:solidFill>
                <a:latin typeface="Times New Roman" pitchFamily="16" charset="0"/>
              </a:rPr>
              <a:pPr algn="r" eaLnBrk="1">
                <a:buClrTx/>
                <a:buFontTx/>
                <a:buNone/>
              </a:pPr>
              <a:t>8</a:t>
            </a:fld>
            <a:endParaRPr lang="en-GB" altLang="el-GR" sz="1300" dirty="0">
              <a:solidFill>
                <a:srgbClr val="000000"/>
              </a:solidFill>
              <a:latin typeface="Times New Roman" pitchFamily="16" charset="0"/>
            </a:endParaRPr>
          </a:p>
        </p:txBody>
      </p:sp>
      <p:sp>
        <p:nvSpPr>
          <p:cNvPr id="43012"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85EA6909-28DE-4423-849B-467212E3E5A8}" type="slidenum">
              <a:rPr lang="en-GB" altLang="el-GR" sz="1300">
                <a:solidFill>
                  <a:srgbClr val="000000"/>
                </a:solidFill>
                <a:latin typeface="Times New Roman" pitchFamily="16" charset="0"/>
              </a:rPr>
              <a:pPr algn="r" eaLnBrk="1">
                <a:buClrTx/>
                <a:buFontTx/>
                <a:buNone/>
              </a:pPr>
              <a:t>8</a:t>
            </a:fld>
            <a:endParaRPr lang="en-GB" altLang="el-GR" sz="1300" dirty="0">
              <a:solidFill>
                <a:srgbClr val="000000"/>
              </a:solidFill>
              <a:latin typeface="Times New Roman" pitchFamily="16" charset="0"/>
            </a:endParaRPr>
          </a:p>
        </p:txBody>
      </p:sp>
      <p:sp>
        <p:nvSpPr>
          <p:cNvPr id="43013" name="Text Box 3"/>
          <p:cNvSpPr txBox="1">
            <a:spLocks noChangeArrowheads="1"/>
          </p:cNvSpPr>
          <p:nvPr/>
        </p:nvSpPr>
        <p:spPr bwMode="auto">
          <a:xfrm>
            <a:off x="4020465" y="9722502"/>
            <a:ext cx="3082107" cy="51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buClrTx/>
              <a:buFontTx/>
              <a:buNone/>
            </a:pPr>
            <a:fld id="{F28F885F-937C-4A4D-8008-35C101E34E27}" type="slidenum">
              <a:rPr lang="en-GB" altLang="el-GR" sz="1300">
                <a:solidFill>
                  <a:srgbClr val="000000"/>
                </a:solidFill>
                <a:latin typeface="Times New Roman" pitchFamily="16" charset="0"/>
              </a:rPr>
              <a:pPr algn="r" eaLnBrk="1">
                <a:buClrTx/>
                <a:buFontTx/>
                <a:buNone/>
              </a:pPr>
              <a:t>8</a:t>
            </a:fld>
            <a:endParaRPr lang="en-GB" altLang="el-GR" sz="1300" dirty="0">
              <a:solidFill>
                <a:srgbClr val="000000"/>
              </a:solidFill>
              <a:latin typeface="Times New Roman" pitchFamily="16" charset="0"/>
            </a:endParaRPr>
          </a:p>
        </p:txBody>
      </p:sp>
      <p:sp>
        <p:nvSpPr>
          <p:cNvPr id="43014" name="Rectangle 4"/>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3015" name="Rectangle 5"/>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pPr>
                <a:defRPr/>
              </a:pPr>
              <a:t>‹#›</a:t>
            </a:fld>
            <a:endParaRPr lang="en-GB" dirty="0"/>
          </a:p>
        </p:txBody>
      </p:sp>
    </p:spTree>
    <p:extLst>
      <p:ext uri="{BB962C8B-B14F-4D97-AF65-F5344CB8AC3E}">
        <p14:creationId xmlns:p14="http://schemas.microsoft.com/office/powerpoint/2010/main" val="3165901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318725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184331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7060326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214379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208264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552796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948988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424108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174545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020583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347862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ca.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nvenio.lib.auth.gr/collection/Archive%20Collections%20AUTH?ln=e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ikariamag.gr/%CF%84%CE%BF%CF%80%CE%B9%CE%BA%CE%AE-%CE%B1%CF%81%CF%87%CE%B5%CE%B9%CE%B1%CE%BA%CE%AE-%CF%83%CF%85%CE%BB%CE%BB%CE%BF%CE%B3%CE%AE-%CE%B9%CE%BA%CE%B1%CF%81%CE%AF%CE%B1%CF%82" TargetMode="External"/><Relationship Id="rId4" Type="http://schemas.openxmlformats.org/officeDocument/2006/relationships/hyperlink" Target="http://www.gak.gr/frontoffice/portal.asp?cpage=resource&amp;cresrc=3&amp;cnode=27"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Διαχείριση αρχειακών εγγράφων </a:t>
            </a:r>
            <a:r>
              <a:rPr lang="en-US" sz="4400" b="1" dirty="0" smtClean="0">
                <a:solidFill>
                  <a:schemeClr val="tx1"/>
                </a:solidFill>
                <a:latin typeface="+mn-lt"/>
              </a:rPr>
              <a:t>(</a:t>
            </a:r>
            <a:r>
              <a:rPr lang="el-GR" sz="4400" b="1" dirty="0" smtClean="0">
                <a:solidFill>
                  <a:schemeClr val="tx1"/>
                </a:solidFill>
                <a:latin typeface="+mn-lt"/>
              </a:rPr>
              <a:t>Θ)</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spcBef>
                <a:spcPts val="0"/>
              </a:spcBef>
              <a:spcAft>
                <a:spcPts val="1200"/>
              </a:spcAft>
            </a:pPr>
            <a:r>
              <a:rPr lang="el-GR" sz="2400" b="1" dirty="0" smtClean="0"/>
              <a:t>Ενότητα 1</a:t>
            </a:r>
            <a:r>
              <a:rPr lang="el-GR" sz="2400" dirty="0" smtClean="0"/>
              <a:t>:</a:t>
            </a:r>
            <a:r>
              <a:rPr lang="en-US" sz="2400" dirty="0" smtClean="0"/>
              <a:t> </a:t>
            </a:r>
            <a:r>
              <a:rPr lang="el-GR" sz="2400" dirty="0" smtClean="0"/>
              <a:t>Εισαγωγή στη Διαχείριση Εγγράφων</a:t>
            </a:r>
            <a:endParaRPr lang="en-US" sz="2400" dirty="0" smtClean="0"/>
          </a:p>
          <a:p>
            <a:r>
              <a:rPr lang="el-GR" sz="2400" dirty="0" smtClean="0"/>
              <a:t>Δρ. Ευγενία Βασιλακάκη</a:t>
            </a:r>
          </a:p>
          <a:p>
            <a:r>
              <a:rPr lang="el-GR" sz="2400" dirty="0" smtClean="0"/>
              <a:t>Τμήμα</a:t>
            </a:r>
            <a:r>
              <a:rPr lang="el-GR" sz="2400" dirty="0"/>
              <a:t> Βιβλιοθηκονομίας και Συστημάτων Πληροφόρησης</a:t>
            </a:r>
            <a:endParaRPr lang="el-GR" sz="2400" dirty="0" smtClean="0"/>
          </a:p>
        </p:txBody>
      </p:sp>
      <p:pic>
        <p:nvPicPr>
          <p:cNvPr id="11"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968"/>
          <a:stretch/>
        </p:blipFill>
        <p:spPr bwMode="auto">
          <a:xfrm>
            <a:off x="4045866" y="5298393"/>
            <a:ext cx="3348000" cy="770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Περί... διαχείρισης εγγράφων </a:t>
            </a:r>
            <a:r>
              <a:rPr lang="en-US" sz="3200" b="0" dirty="0" smtClean="0">
                <a:solidFill>
                  <a:prstClr val="black"/>
                </a:solidFill>
              </a:rPr>
              <a:t>6</a:t>
            </a:r>
            <a:r>
              <a:rPr lang="el-GR" sz="3200" b="0" dirty="0" smtClean="0">
                <a:solidFill>
                  <a:prstClr val="black"/>
                </a:solidFill>
              </a:rPr>
              <a:t>/9</a:t>
            </a:r>
            <a:endParaRPr lang="el-GR" dirty="0"/>
          </a:p>
        </p:txBody>
      </p:sp>
      <p:sp>
        <p:nvSpPr>
          <p:cNvPr id="3" name="Θέση περιεχομένου 2"/>
          <p:cNvSpPr>
            <a:spLocks noGrp="1"/>
          </p:cNvSpPr>
          <p:nvPr>
            <p:ph idx="1"/>
          </p:nvPr>
        </p:nvSpPr>
        <p:spPr/>
        <p:txBody>
          <a:bodyPr/>
          <a:lstStyle/>
          <a:p>
            <a:r>
              <a:rPr lang="el-GR" dirty="0"/>
              <a:t>Ποσότητα των Εγγράφων</a:t>
            </a:r>
          </a:p>
          <a:p>
            <a:pPr lvl="1"/>
            <a:r>
              <a:rPr lang="el-GR" dirty="0" smtClean="0"/>
              <a:t>Ποικίλλει </a:t>
            </a:r>
            <a:r>
              <a:rPr lang="el-GR" dirty="0"/>
              <a:t>ανάλογα με το μέγεθος και τον αριθμό τμημάτων που έχει ένας Οργανισμός. </a:t>
            </a:r>
          </a:p>
          <a:p>
            <a:r>
              <a:rPr lang="el-GR" dirty="0"/>
              <a:t>Διάφορες μορφές </a:t>
            </a:r>
          </a:p>
          <a:p>
            <a:pPr lvl="1"/>
            <a:r>
              <a:rPr lang="el-GR" dirty="0" smtClean="0"/>
              <a:t>Έντυπη, </a:t>
            </a:r>
            <a:r>
              <a:rPr lang="el-GR" dirty="0"/>
              <a:t>ηλεκτρονική, </a:t>
            </a:r>
          </a:p>
          <a:p>
            <a:pPr lvl="1"/>
            <a:r>
              <a:rPr lang="el-GR" dirty="0" smtClean="0"/>
              <a:t>Απλού </a:t>
            </a:r>
            <a:r>
              <a:rPr lang="el-GR" dirty="0"/>
              <a:t>μηνύματος ηλεκτρονικού ταχυδρομείου (email), </a:t>
            </a:r>
          </a:p>
          <a:p>
            <a:pPr lvl="1"/>
            <a:r>
              <a:rPr lang="el-GR" dirty="0" smtClean="0"/>
              <a:t>Εικόνας, </a:t>
            </a:r>
            <a:endParaRPr lang="el-GR" dirty="0"/>
          </a:p>
          <a:p>
            <a:pPr lvl="1"/>
            <a:r>
              <a:rPr lang="el-GR" dirty="0" smtClean="0"/>
              <a:t>Βίντεο, </a:t>
            </a:r>
            <a:r>
              <a:rPr lang="el-GR" dirty="0"/>
              <a:t>ήχου. </a:t>
            </a:r>
          </a:p>
          <a:p>
            <a:r>
              <a:rPr lang="el-GR" dirty="0"/>
              <a:t>Πολλαπλές εκδόσεις ενός εγγράφου, γνωστό στη διεθνή βιβλιογραφία ως </a:t>
            </a:r>
            <a:r>
              <a:rPr lang="el-GR" dirty="0" smtClean="0"/>
              <a:t>versioning.</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8805755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Versioning</a:t>
            </a:r>
            <a:endParaRPr lang="el-GR" dirty="0"/>
          </a:p>
        </p:txBody>
      </p:sp>
      <p:sp>
        <p:nvSpPr>
          <p:cNvPr id="3" name="Θέση περιεχομένου 2"/>
          <p:cNvSpPr>
            <a:spLocks noGrp="1"/>
          </p:cNvSpPr>
          <p:nvPr>
            <p:ph idx="1"/>
          </p:nvPr>
        </p:nvSpPr>
        <p:spPr/>
        <p:txBody>
          <a:bodyPr/>
          <a:lstStyle/>
          <a:p>
            <a:pPr marL="0" indent="0">
              <a:buNone/>
            </a:pPr>
            <a:r>
              <a:rPr lang="el-GR" b="1" dirty="0"/>
              <a:t>Παραδείγματα</a:t>
            </a:r>
            <a:r>
              <a:rPr lang="el-GR" dirty="0"/>
              <a:t> </a:t>
            </a:r>
          </a:p>
          <a:p>
            <a:pPr marL="0" indent="0">
              <a:buNone/>
            </a:pPr>
            <a:r>
              <a:rPr lang="el-GR" dirty="0" smtClean="0"/>
              <a:t>Εισαγωγή_</a:t>
            </a:r>
            <a:r>
              <a:rPr lang="en-US" dirty="0"/>
              <a:t>v1_07032013</a:t>
            </a:r>
          </a:p>
          <a:p>
            <a:pPr marL="0" indent="0">
              <a:buNone/>
            </a:pPr>
            <a:r>
              <a:rPr lang="el-GR" dirty="0" smtClean="0"/>
              <a:t>Εισαγωγή_</a:t>
            </a:r>
            <a:r>
              <a:rPr lang="en-US" dirty="0"/>
              <a:t>v2_09032013</a:t>
            </a:r>
          </a:p>
          <a:p>
            <a:pPr marL="0" indent="0">
              <a:buNone/>
            </a:pPr>
            <a:r>
              <a:rPr lang="el-GR" dirty="0" smtClean="0"/>
              <a:t>Εισαγωγή_</a:t>
            </a:r>
            <a:r>
              <a:rPr lang="en-US" dirty="0"/>
              <a:t>v3_11032013</a:t>
            </a:r>
          </a:p>
          <a:p>
            <a:pPr marL="1527175" indent="0">
              <a:buNone/>
            </a:pPr>
            <a:r>
              <a:rPr lang="el-GR" dirty="0" smtClean="0"/>
              <a:t>ή</a:t>
            </a:r>
            <a:endParaRPr lang="el-GR" dirty="0"/>
          </a:p>
          <a:p>
            <a:pPr marL="0" indent="0">
              <a:buNone/>
            </a:pPr>
            <a:r>
              <a:rPr lang="en-US" dirty="0" smtClean="0"/>
              <a:t>Introduction_v1_07032013</a:t>
            </a:r>
            <a:endParaRPr lang="en-US" dirty="0"/>
          </a:p>
          <a:p>
            <a:pPr marL="0" indent="0">
              <a:buNone/>
            </a:pPr>
            <a:r>
              <a:rPr lang="en-US" dirty="0" smtClean="0"/>
              <a:t>Introduction_v2_09032013</a:t>
            </a:r>
            <a:endParaRPr lang="en-US" dirty="0"/>
          </a:p>
          <a:p>
            <a:pPr marL="0" indent="0">
              <a:buNone/>
            </a:pPr>
            <a:r>
              <a:rPr lang="en-US" dirty="0" smtClean="0"/>
              <a:t>Introduction_v3_11032013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610073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Περί... διαχείρισης εγγράφων </a:t>
            </a:r>
            <a:r>
              <a:rPr lang="en-US" sz="3200" b="0" dirty="0" smtClean="0">
                <a:solidFill>
                  <a:prstClr val="black"/>
                </a:solidFill>
              </a:rPr>
              <a:t>7</a:t>
            </a:r>
            <a:r>
              <a:rPr lang="el-GR" sz="3200" b="0" dirty="0" smtClean="0">
                <a:solidFill>
                  <a:prstClr val="black"/>
                </a:solidFill>
              </a:rPr>
              <a:t>/9</a:t>
            </a:r>
            <a:endParaRPr lang="el-GR" dirty="0"/>
          </a:p>
        </p:txBody>
      </p:sp>
      <p:sp>
        <p:nvSpPr>
          <p:cNvPr id="3" name="Θέση περιεχομένου 2"/>
          <p:cNvSpPr>
            <a:spLocks noGrp="1"/>
          </p:cNvSpPr>
          <p:nvPr>
            <p:ph idx="1"/>
          </p:nvPr>
        </p:nvSpPr>
        <p:spPr/>
        <p:txBody>
          <a:bodyPr/>
          <a:lstStyle/>
          <a:p>
            <a:pPr>
              <a:lnSpc>
                <a:spcPct val="114000"/>
              </a:lnSpc>
            </a:pPr>
            <a:r>
              <a:rPr lang="el-GR" dirty="0" smtClean="0"/>
              <a:t>Η </a:t>
            </a:r>
            <a:r>
              <a:rPr lang="el-GR" dirty="0"/>
              <a:t>σωστή και αποτελεσματική οργάνωση και παρακολούθηση του κάθε εγγράφου μέσα στον Οργανισμό αποτελεί στοιχείο ζωτικής σημασίας για την εξασφάλιση της εύρυθμης λειτουργίας του Οργανισμού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2202586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Περί... διαχείρισης εγγράφων </a:t>
            </a:r>
            <a:r>
              <a:rPr lang="en-US" sz="3200" b="0" dirty="0" smtClean="0">
                <a:solidFill>
                  <a:prstClr val="black"/>
                </a:solidFill>
              </a:rPr>
              <a:t>8</a:t>
            </a:r>
            <a:r>
              <a:rPr lang="el-GR" sz="3200" b="0" dirty="0" smtClean="0">
                <a:solidFill>
                  <a:prstClr val="black"/>
                </a:solidFill>
              </a:rPr>
              <a:t>/9</a:t>
            </a:r>
            <a:endParaRPr lang="el-GR" dirty="0"/>
          </a:p>
        </p:txBody>
      </p:sp>
      <p:sp>
        <p:nvSpPr>
          <p:cNvPr id="3" name="Θέση περιεχομένου 2"/>
          <p:cNvSpPr>
            <a:spLocks noGrp="1"/>
          </p:cNvSpPr>
          <p:nvPr>
            <p:ph idx="1"/>
          </p:nvPr>
        </p:nvSpPr>
        <p:spPr/>
        <p:txBody>
          <a:bodyPr/>
          <a:lstStyle/>
          <a:p>
            <a:pPr>
              <a:spcBef>
                <a:spcPts val="2400"/>
              </a:spcBef>
            </a:pPr>
            <a:r>
              <a:rPr lang="el-GR" dirty="0"/>
              <a:t>Ο μεγάλος όγκος της παραγωγής εγγράφων και η ελλιπής οργάνωσή τους  έχουν ως αποτέλεσμα την αδυναμία εντοπισμού της πληροφορίας όταν αυτή χρειάζεται</a:t>
            </a:r>
            <a:r>
              <a:rPr lang="el-GR" dirty="0" smtClean="0"/>
              <a:t>.</a:t>
            </a:r>
            <a:endParaRPr lang="el-GR" dirty="0"/>
          </a:p>
          <a:p>
            <a:pPr>
              <a:spcBef>
                <a:spcPts val="2400"/>
              </a:spcBef>
            </a:pPr>
            <a:r>
              <a:rPr lang="el-GR" dirty="0"/>
              <a:t>Η Διαχείριση Εγγράφων με τη χρήση συστηματικών μεθόδων οργάνωσης συμβάλλει στη διάθεση της κατάλληλης πληροφορίας στους κατάλληλους ανθρώπους την κατάλληλη στιγμή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7400530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Περί... διαχείρισης εγγράφων </a:t>
            </a:r>
            <a:r>
              <a:rPr lang="en-US" sz="3200" b="0" dirty="0" smtClean="0">
                <a:solidFill>
                  <a:prstClr val="black"/>
                </a:solidFill>
              </a:rPr>
              <a:t>9</a:t>
            </a:r>
            <a:r>
              <a:rPr lang="el-GR" sz="3200" b="0" dirty="0" smtClean="0">
                <a:solidFill>
                  <a:prstClr val="black"/>
                </a:solidFill>
              </a:rPr>
              <a:t>/9</a:t>
            </a:r>
            <a:endParaRPr lang="el-GR" dirty="0"/>
          </a:p>
        </p:txBody>
      </p:sp>
      <p:sp>
        <p:nvSpPr>
          <p:cNvPr id="3" name="Θέση περιεχομένου 2"/>
          <p:cNvSpPr>
            <a:spLocks noGrp="1"/>
          </p:cNvSpPr>
          <p:nvPr>
            <p:ph idx="1"/>
          </p:nvPr>
        </p:nvSpPr>
        <p:spPr/>
        <p:txBody>
          <a:bodyPr/>
          <a:lstStyle/>
          <a:p>
            <a:pPr marL="0" indent="0">
              <a:spcBef>
                <a:spcPts val="1800"/>
              </a:spcBef>
              <a:buNone/>
            </a:pPr>
            <a:r>
              <a:rPr lang="el-GR" b="1" dirty="0" smtClean="0"/>
              <a:t>Συμπερασματικά</a:t>
            </a:r>
            <a:endParaRPr lang="el-GR" b="1" dirty="0"/>
          </a:p>
          <a:p>
            <a:pPr marL="0" indent="0">
              <a:spcBef>
                <a:spcPts val="1800"/>
              </a:spcBef>
              <a:buNone/>
            </a:pPr>
            <a:r>
              <a:rPr lang="el-GR" dirty="0"/>
              <a:t>Η Διαχείριση Εγγράφων  αφορά στην οργάνωση των εγγράφων που παράγονται στο πλαίσιο της καθημερινής δραστηριότητας του Οργανισμού</a:t>
            </a:r>
            <a:r>
              <a:rPr lang="el-GR" dirty="0" smtClean="0"/>
              <a:t>.</a:t>
            </a:r>
            <a:endParaRPr lang="el-GR" dirty="0"/>
          </a:p>
          <a:p>
            <a:pPr marL="0" indent="0">
              <a:spcBef>
                <a:spcPts val="1800"/>
              </a:spcBef>
              <a:buNone/>
            </a:pPr>
            <a:r>
              <a:rPr lang="el-GR" dirty="0"/>
              <a:t>Η πληροφορία που αποτυπώνεται στα έγγραφα που είτε παράγει, είτε διαχειρίζεται ένας Οργανισμός αποτελεί ένα από τα πιο σημαντικά περιουσιακά στοιχεία του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557839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Ορισμοί</a:t>
            </a:r>
            <a:endParaRPr lang="el-GR" dirty="0"/>
          </a:p>
        </p:txBody>
      </p:sp>
      <p:sp>
        <p:nvSpPr>
          <p:cNvPr id="3" name="Θέση περιεχομένου 2"/>
          <p:cNvSpPr>
            <a:spLocks noGrp="1"/>
          </p:cNvSpPr>
          <p:nvPr>
            <p:ph idx="1"/>
          </p:nvPr>
        </p:nvSpPr>
        <p:spPr>
          <a:xfrm>
            <a:off x="457200" y="1196752"/>
            <a:ext cx="8363272" cy="5184576"/>
          </a:xfrm>
        </p:spPr>
        <p:txBody>
          <a:bodyPr/>
          <a:lstStyle/>
          <a:p>
            <a:pPr>
              <a:spcBef>
                <a:spcPts val="1800"/>
              </a:spcBef>
            </a:pPr>
            <a:r>
              <a:rPr lang="el-GR" dirty="0"/>
              <a:t>ΤΕΚΜΗΡΙΟ (</a:t>
            </a:r>
            <a:r>
              <a:rPr lang="en-US" dirty="0"/>
              <a:t>ITEM</a:t>
            </a:r>
            <a:r>
              <a:rPr lang="en-US" dirty="0" smtClean="0"/>
              <a:t>)</a:t>
            </a:r>
            <a:r>
              <a:rPr lang="el-GR" dirty="0" smtClean="0"/>
              <a:t>.</a:t>
            </a:r>
            <a:endParaRPr lang="en-US" dirty="0"/>
          </a:p>
          <a:p>
            <a:pPr>
              <a:spcBef>
                <a:spcPts val="1800"/>
              </a:spcBef>
            </a:pPr>
            <a:r>
              <a:rPr lang="el-GR" dirty="0"/>
              <a:t>ΕΓΓΡΑΦΟ (</a:t>
            </a:r>
            <a:r>
              <a:rPr lang="en-US" dirty="0"/>
              <a:t>RECORD</a:t>
            </a:r>
            <a:r>
              <a:rPr lang="en-US" dirty="0" smtClean="0"/>
              <a:t>)</a:t>
            </a:r>
            <a:r>
              <a:rPr lang="el-GR" dirty="0" smtClean="0"/>
              <a:t>.</a:t>
            </a:r>
            <a:endParaRPr lang="en-US" dirty="0"/>
          </a:p>
          <a:p>
            <a:pPr>
              <a:spcBef>
                <a:spcPts val="1800"/>
              </a:spcBef>
            </a:pPr>
            <a:r>
              <a:rPr lang="el-GR" dirty="0"/>
              <a:t>ΑΡΧΕΙΟ (</a:t>
            </a:r>
            <a:r>
              <a:rPr lang="en-US" dirty="0"/>
              <a:t>ARCHIVE</a:t>
            </a:r>
            <a:r>
              <a:rPr lang="en-US" dirty="0" smtClean="0"/>
              <a:t>)</a:t>
            </a:r>
            <a:r>
              <a:rPr lang="el-GR" dirty="0" smtClean="0"/>
              <a:t>.</a:t>
            </a:r>
            <a:endParaRPr lang="en-US" dirty="0"/>
          </a:p>
          <a:p>
            <a:pPr>
              <a:spcBef>
                <a:spcPts val="1800"/>
              </a:spcBef>
            </a:pPr>
            <a:r>
              <a:rPr lang="el-GR" dirty="0"/>
              <a:t>ΑΡΧΕΙΑΚΗ </a:t>
            </a:r>
            <a:r>
              <a:rPr lang="el-GR" dirty="0" smtClean="0"/>
              <a:t>ΣΥΛΛΟΓΗ.</a:t>
            </a:r>
            <a:endParaRPr lang="el-GR" dirty="0"/>
          </a:p>
          <a:p>
            <a:pPr>
              <a:spcBef>
                <a:spcPts val="1800"/>
              </a:spcBef>
            </a:pPr>
            <a:r>
              <a:rPr lang="el-GR" dirty="0"/>
              <a:t>ΔΙΑΧΕΙΡΙΣΗ ΑΡΧΕΙΑΚΩΝ ΕΓΓΡΑΦΩΝ (</a:t>
            </a:r>
            <a:r>
              <a:rPr lang="en-US" dirty="0"/>
              <a:t>RECORDS MANAGEMENT</a:t>
            </a:r>
            <a:r>
              <a:rPr lang="en-US" dirty="0" smtClean="0"/>
              <a:t>)</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8347851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Τεκμήριο (</a:t>
            </a:r>
            <a:r>
              <a:rPr lang="en-US" dirty="0" smtClean="0"/>
              <a:t>item) </a:t>
            </a:r>
            <a:r>
              <a:rPr lang="en-US" sz="3200" b="0" dirty="0" smtClean="0"/>
              <a:t>1/2</a:t>
            </a:r>
            <a:endParaRPr lang="el-GR" sz="3200" b="0" dirty="0"/>
          </a:p>
        </p:txBody>
      </p:sp>
      <p:sp>
        <p:nvSpPr>
          <p:cNvPr id="3" name="Θέση περιεχομένου 2"/>
          <p:cNvSpPr>
            <a:spLocks noGrp="1"/>
          </p:cNvSpPr>
          <p:nvPr>
            <p:ph idx="1"/>
          </p:nvPr>
        </p:nvSpPr>
        <p:spPr>
          <a:xfrm>
            <a:off x="457200" y="1196752"/>
            <a:ext cx="8435280" cy="5661248"/>
          </a:xfrm>
        </p:spPr>
        <p:txBody>
          <a:bodyPr>
            <a:noAutofit/>
          </a:bodyPr>
          <a:lstStyle/>
          <a:p>
            <a:pPr marL="0" indent="0">
              <a:lnSpc>
                <a:spcPct val="100000"/>
              </a:lnSpc>
              <a:spcBef>
                <a:spcPts val="600"/>
              </a:spcBef>
              <a:buNone/>
            </a:pPr>
            <a:r>
              <a:rPr lang="el-GR" sz="2200" dirty="0" smtClean="0"/>
              <a:t>Είναι </a:t>
            </a:r>
            <a:r>
              <a:rPr lang="el-GR" sz="2200" dirty="0"/>
              <a:t>ο φορέα της </a:t>
            </a:r>
            <a:r>
              <a:rPr lang="el-GR" sz="2200" dirty="0" smtClean="0"/>
              <a:t>πληροφορίας </a:t>
            </a:r>
            <a:r>
              <a:rPr lang="el-GR" sz="1800" dirty="0"/>
              <a:t>(Μπώκος, 2001</a:t>
            </a:r>
            <a:r>
              <a:rPr lang="el-GR" sz="1800" dirty="0" smtClean="0"/>
              <a:t>).</a:t>
            </a:r>
            <a:endParaRPr lang="el-GR" sz="1800" dirty="0"/>
          </a:p>
          <a:p>
            <a:pPr marL="0" indent="0">
              <a:lnSpc>
                <a:spcPct val="100000"/>
              </a:lnSpc>
              <a:spcBef>
                <a:spcPts val="600"/>
              </a:spcBef>
              <a:buNone/>
            </a:pPr>
            <a:r>
              <a:rPr lang="el-GR" sz="2200" dirty="0"/>
              <a:t>Κατηγοριοποίηση </a:t>
            </a:r>
            <a:r>
              <a:rPr lang="el-GR" sz="2200" dirty="0" smtClean="0"/>
              <a:t>Τεκμηριών </a:t>
            </a:r>
            <a:r>
              <a:rPr lang="el-GR" sz="1800" dirty="0"/>
              <a:t>(Μπώκος, 2001</a:t>
            </a:r>
            <a:r>
              <a:rPr lang="el-GR" sz="1800" dirty="0" smtClean="0"/>
              <a:t>):</a:t>
            </a:r>
            <a:endParaRPr lang="el-GR" sz="1800" dirty="0"/>
          </a:p>
          <a:p>
            <a:pPr marL="457200" indent="-457200">
              <a:lnSpc>
                <a:spcPct val="100000"/>
              </a:lnSpc>
              <a:spcBef>
                <a:spcPts val="600"/>
              </a:spcBef>
              <a:buFont typeface="+mj-lt"/>
              <a:buAutoNum type="alphaLcParenR"/>
            </a:pPr>
            <a:r>
              <a:rPr lang="el-GR" sz="2200" dirty="0" smtClean="0"/>
              <a:t>Στα </a:t>
            </a:r>
            <a:r>
              <a:rPr lang="el-GR" sz="2200" dirty="0"/>
              <a:t>τεκμήρια που φέρουν την πληροφορία με τη μορφή κειμένου και </a:t>
            </a:r>
          </a:p>
          <a:p>
            <a:pPr marL="457200" indent="-457200">
              <a:lnSpc>
                <a:spcPct val="100000"/>
              </a:lnSpc>
              <a:spcBef>
                <a:spcPts val="600"/>
              </a:spcBef>
              <a:buFont typeface="+mj-lt"/>
              <a:buAutoNum type="alphaLcParenR"/>
            </a:pPr>
            <a:r>
              <a:rPr lang="el-GR" sz="2200" dirty="0" smtClean="0"/>
              <a:t>Στα </a:t>
            </a:r>
            <a:r>
              <a:rPr lang="el-GR" sz="2200" dirty="0"/>
              <a:t>τεκμήρια που φέρουν την πληροφορία με άλλες μορφές. Όπως είναι:</a:t>
            </a:r>
          </a:p>
          <a:p>
            <a:pPr marL="914400" lvl="1" indent="-457200">
              <a:lnSpc>
                <a:spcPct val="100000"/>
              </a:lnSpc>
              <a:spcBef>
                <a:spcPts val="600"/>
              </a:spcBef>
              <a:buFont typeface="+mj-lt"/>
              <a:buAutoNum type="arabicPeriod"/>
            </a:pPr>
            <a:r>
              <a:rPr lang="el-GR" sz="2200" dirty="0" smtClean="0"/>
              <a:t>Εικόνας</a:t>
            </a:r>
            <a:r>
              <a:rPr lang="el-GR" sz="2200" dirty="0"/>
              <a:t>, σε αυτά η πληροφορία αποτυπώνεται εικονογραφικά (πχ πίνακας), </a:t>
            </a:r>
          </a:p>
          <a:p>
            <a:pPr marL="914400" lvl="1" indent="-457200">
              <a:lnSpc>
                <a:spcPct val="100000"/>
              </a:lnSpc>
              <a:spcBef>
                <a:spcPts val="600"/>
              </a:spcBef>
              <a:buFont typeface="+mj-lt"/>
              <a:buAutoNum type="arabicPeriod"/>
            </a:pPr>
            <a:r>
              <a:rPr lang="el-GR" sz="2200" dirty="0" smtClean="0"/>
              <a:t>Ήχου</a:t>
            </a:r>
            <a:r>
              <a:rPr lang="el-GR" sz="2200" dirty="0"/>
              <a:t>, σε αυτά η πληροφορία αποτυπώνεται ηχητικά (πχ. μουσικό κομμάτι), </a:t>
            </a:r>
          </a:p>
          <a:p>
            <a:pPr marL="914400" lvl="1" indent="-457200">
              <a:lnSpc>
                <a:spcPct val="100000"/>
              </a:lnSpc>
              <a:spcBef>
                <a:spcPts val="600"/>
              </a:spcBef>
              <a:buFont typeface="+mj-lt"/>
              <a:buAutoNum type="arabicPeriod"/>
            </a:pPr>
            <a:r>
              <a:rPr lang="el-GR" sz="2200" dirty="0" smtClean="0"/>
              <a:t>Συνδυασμός </a:t>
            </a:r>
            <a:r>
              <a:rPr lang="el-GR" sz="2200" dirty="0"/>
              <a:t>εικόνας και ήχου (πχ. ταινία), </a:t>
            </a:r>
          </a:p>
          <a:p>
            <a:pPr marL="914400" lvl="1" indent="-457200">
              <a:lnSpc>
                <a:spcPct val="100000"/>
              </a:lnSpc>
              <a:spcBef>
                <a:spcPts val="600"/>
              </a:spcBef>
              <a:buFont typeface="+mj-lt"/>
              <a:buAutoNum type="arabicPeriod"/>
            </a:pPr>
            <a:r>
              <a:rPr lang="el-GR" sz="2200" dirty="0" smtClean="0"/>
              <a:t>Πολυμεσικά</a:t>
            </a:r>
            <a:r>
              <a:rPr lang="el-GR" sz="2200" dirty="0"/>
              <a:t>, </a:t>
            </a:r>
          </a:p>
          <a:p>
            <a:pPr marL="914400" lvl="1" indent="-457200">
              <a:lnSpc>
                <a:spcPct val="100000"/>
              </a:lnSpc>
              <a:spcBef>
                <a:spcPts val="600"/>
              </a:spcBef>
              <a:buFont typeface="+mj-lt"/>
              <a:buAutoNum type="arabicPeriod"/>
            </a:pPr>
            <a:r>
              <a:rPr lang="el-GR" sz="2200" dirty="0" smtClean="0"/>
              <a:t>Υλικό </a:t>
            </a:r>
            <a:r>
              <a:rPr lang="el-GR" sz="2200" dirty="0"/>
              <a:t>αντικείμενο, σε αυτά η πληροφορία και η υλική υπόστασή τους ταυτίζονται (πχ. Μουσειακό αντικείμενο</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7625869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Τεκμήριο (</a:t>
            </a:r>
            <a:r>
              <a:rPr lang="en-US" dirty="0">
                <a:solidFill>
                  <a:prstClr val="black"/>
                </a:solidFill>
              </a:rPr>
              <a:t>item) </a:t>
            </a:r>
            <a:r>
              <a:rPr lang="el-GR" sz="3200" b="0" dirty="0" smtClean="0">
                <a:solidFill>
                  <a:prstClr val="black"/>
                </a:solidFill>
              </a:rPr>
              <a:t>2</a:t>
            </a:r>
            <a:r>
              <a:rPr lang="en-US" sz="3200" b="0" dirty="0" smtClean="0">
                <a:solidFill>
                  <a:prstClr val="black"/>
                </a:solidFill>
              </a:rPr>
              <a:t>/2</a:t>
            </a:r>
            <a:endParaRPr lang="el-GR" dirty="0"/>
          </a:p>
        </p:txBody>
      </p:sp>
      <p:sp>
        <p:nvSpPr>
          <p:cNvPr id="3" name="Θέση περιεχομένου 2"/>
          <p:cNvSpPr>
            <a:spLocks noGrp="1"/>
          </p:cNvSpPr>
          <p:nvPr>
            <p:ph idx="1"/>
          </p:nvPr>
        </p:nvSpPr>
        <p:spPr/>
        <p:txBody>
          <a:bodyPr/>
          <a:lstStyle/>
          <a:p>
            <a:pPr marL="0" indent="0">
              <a:spcBef>
                <a:spcPts val="1800"/>
              </a:spcBef>
              <a:buNone/>
            </a:pPr>
            <a:r>
              <a:rPr lang="el-GR" dirty="0"/>
              <a:t>Κατηγοριοποίηση με βάση το μέσο </a:t>
            </a:r>
            <a:r>
              <a:rPr lang="el-GR" dirty="0" smtClean="0"/>
              <a:t>αποτύπωσης</a:t>
            </a:r>
            <a:r>
              <a:rPr lang="el-GR" dirty="0"/>
              <a:t> </a:t>
            </a:r>
            <a:r>
              <a:rPr lang="el-GR" dirty="0" smtClean="0"/>
              <a:t>(</a:t>
            </a:r>
            <a:r>
              <a:rPr lang="el-GR" dirty="0"/>
              <a:t>Μπώκος, 2001</a:t>
            </a:r>
            <a:r>
              <a:rPr lang="el-GR" dirty="0" smtClean="0"/>
              <a:t>):</a:t>
            </a:r>
            <a:endParaRPr lang="el-GR" dirty="0"/>
          </a:p>
          <a:p>
            <a:pPr marL="457200" indent="-457200">
              <a:spcBef>
                <a:spcPts val="1800"/>
              </a:spcBef>
              <a:buFont typeface="+mj-lt"/>
              <a:buAutoNum type="arabicPeriod"/>
            </a:pPr>
            <a:r>
              <a:rPr lang="el-GR" dirty="0" smtClean="0"/>
              <a:t>Σε </a:t>
            </a:r>
            <a:r>
              <a:rPr lang="el-GR" dirty="0"/>
              <a:t>αυτά που αποτυπώνονται σε χαρτί και </a:t>
            </a:r>
          </a:p>
          <a:p>
            <a:pPr marL="457200" indent="-457200">
              <a:spcBef>
                <a:spcPts val="1800"/>
              </a:spcBef>
              <a:buFont typeface="+mj-lt"/>
              <a:buAutoNum type="arabicPeriod"/>
            </a:pPr>
            <a:r>
              <a:rPr lang="el-GR" dirty="0" smtClean="0"/>
              <a:t>Αυτά </a:t>
            </a:r>
            <a:r>
              <a:rPr lang="el-GR" dirty="0"/>
              <a:t>που αποτυπώνονται σε όλα τα υπόλοιπα μέσα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3568988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Έγγραφο (</a:t>
            </a:r>
            <a:r>
              <a:rPr lang="en-US" dirty="0" smtClean="0"/>
              <a:t>record) </a:t>
            </a:r>
            <a:r>
              <a:rPr lang="en-US" sz="3200" b="0" dirty="0" smtClean="0"/>
              <a:t>1/5</a:t>
            </a:r>
            <a:endParaRPr lang="el-GR" sz="3200" b="0" dirty="0"/>
          </a:p>
        </p:txBody>
      </p:sp>
      <p:sp>
        <p:nvSpPr>
          <p:cNvPr id="3" name="Θέση περιεχομένου 2"/>
          <p:cNvSpPr>
            <a:spLocks noGrp="1"/>
          </p:cNvSpPr>
          <p:nvPr>
            <p:ph idx="1"/>
          </p:nvPr>
        </p:nvSpPr>
        <p:spPr/>
        <p:txBody>
          <a:bodyPr/>
          <a:lstStyle/>
          <a:p>
            <a:pPr>
              <a:spcBef>
                <a:spcPts val="1800"/>
              </a:spcBef>
            </a:pPr>
            <a:r>
              <a:rPr lang="el-GR" dirty="0"/>
              <a:t>Το έγγραφο είναι το μέσο το οποίο φέρει την πληροφορία που παράγεται στο πλαίσιο της νομίμου λειτουργίας ενός Οργανισμού και η οποία πληροφορία όμως έχει καθαρά διοικητική μορφή και αξία (Penn, Pennix and Coulson, 1996).</a:t>
            </a:r>
          </a:p>
          <a:p>
            <a:pPr>
              <a:spcBef>
                <a:spcPts val="1800"/>
              </a:spcBef>
            </a:pPr>
            <a:r>
              <a:rPr lang="el-GR" dirty="0"/>
              <a:t>Το διοικητικό έγγραφο σκοπό έχει την αποτύπωση της εκτέλεσης κάποιας εργασίας ή συναλλαγής και ουσιαστικά αποτελεί απόδειξη αυτής της εργασίας ή συναλλαγής </a:t>
            </a:r>
            <a:endParaRPr lang="el-GR" dirty="0" smtClean="0"/>
          </a:p>
          <a:p>
            <a:pPr marL="355600" indent="0">
              <a:spcBef>
                <a:spcPts val="0"/>
              </a:spcBef>
              <a:buNone/>
            </a:pPr>
            <a:r>
              <a:rPr lang="el-GR" dirty="0" smtClean="0"/>
              <a:t>(</a:t>
            </a:r>
            <a:r>
              <a:rPr lang="el-GR" dirty="0"/>
              <a:t>Penn, Pennix and Coulson, 1996</a:t>
            </a:r>
            <a:r>
              <a:rPr lang="el-GR" dirty="0" smtClean="0"/>
              <a:t>)</a:t>
            </a:r>
            <a:r>
              <a:rPr lang="el-GR" sz="1800" dirty="0" smtClean="0"/>
              <a:t>.</a:t>
            </a:r>
            <a:endParaRPr lang="el-GR" sz="1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7323237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Έγγραφο (</a:t>
            </a:r>
            <a:r>
              <a:rPr lang="en-US" dirty="0">
                <a:solidFill>
                  <a:prstClr val="black"/>
                </a:solidFill>
              </a:rPr>
              <a:t>record) </a:t>
            </a:r>
            <a:r>
              <a:rPr lang="el-GR" sz="3200" b="0" dirty="0" smtClean="0">
                <a:solidFill>
                  <a:prstClr val="black"/>
                </a:solidFill>
              </a:rPr>
              <a:t>2</a:t>
            </a:r>
            <a:r>
              <a:rPr lang="en-US" sz="3200" b="0" dirty="0" smtClean="0">
                <a:solidFill>
                  <a:prstClr val="black"/>
                </a:solidFill>
              </a:rPr>
              <a:t>/5</a:t>
            </a:r>
            <a:endParaRPr lang="el-GR" dirty="0"/>
          </a:p>
        </p:txBody>
      </p:sp>
      <p:sp>
        <p:nvSpPr>
          <p:cNvPr id="3" name="Θέση περιεχομένου 2"/>
          <p:cNvSpPr>
            <a:spLocks noGrp="1"/>
          </p:cNvSpPr>
          <p:nvPr>
            <p:ph idx="1"/>
          </p:nvPr>
        </p:nvSpPr>
        <p:spPr/>
        <p:txBody>
          <a:bodyPr>
            <a:normAutofit fontScale="92500"/>
          </a:bodyPr>
          <a:lstStyle/>
          <a:p>
            <a:r>
              <a:rPr lang="el-GR" dirty="0"/>
              <a:t>Το έγγραφο μπορεί να αποτυπωθεί σε διάφορα μέσα. Όπως είναι:</a:t>
            </a:r>
          </a:p>
          <a:p>
            <a:pPr lvl="1"/>
            <a:r>
              <a:rPr lang="el-GR" dirty="0" smtClean="0"/>
              <a:t>Έντυπο,</a:t>
            </a:r>
            <a:endParaRPr lang="el-GR" dirty="0"/>
          </a:p>
          <a:p>
            <a:pPr lvl="1"/>
            <a:r>
              <a:rPr lang="el-GR" dirty="0" smtClean="0"/>
              <a:t>Ηλεκτρονικό </a:t>
            </a:r>
            <a:r>
              <a:rPr lang="el-GR" dirty="0"/>
              <a:t>έγγραφο</a:t>
            </a:r>
            <a:r>
              <a:rPr lang="el-GR" dirty="0" smtClean="0"/>
              <a:t>,</a:t>
            </a:r>
            <a:endParaRPr lang="el-GR" dirty="0"/>
          </a:p>
          <a:p>
            <a:pPr lvl="1"/>
            <a:r>
              <a:rPr lang="el-GR" dirty="0" smtClean="0"/>
              <a:t>Πολυμεσικό </a:t>
            </a:r>
            <a:r>
              <a:rPr lang="el-GR" dirty="0"/>
              <a:t>έγγραφο</a:t>
            </a:r>
            <a:r>
              <a:rPr lang="el-GR" dirty="0" smtClean="0"/>
              <a:t>,</a:t>
            </a:r>
            <a:endParaRPr lang="el-GR" dirty="0"/>
          </a:p>
          <a:p>
            <a:pPr lvl="1"/>
            <a:r>
              <a:rPr lang="el-GR" dirty="0" smtClean="0"/>
              <a:t>Ηλεκτρονικό </a:t>
            </a:r>
            <a:r>
              <a:rPr lang="el-GR" dirty="0"/>
              <a:t>ταχυδρομείο</a:t>
            </a:r>
            <a:r>
              <a:rPr lang="el-GR" dirty="0" smtClean="0"/>
              <a:t>,</a:t>
            </a:r>
            <a:endParaRPr lang="el-GR" dirty="0"/>
          </a:p>
          <a:p>
            <a:pPr lvl="1"/>
            <a:r>
              <a:rPr lang="el-GR" dirty="0" smtClean="0"/>
              <a:t>Βάσης </a:t>
            </a:r>
            <a:r>
              <a:rPr lang="el-GR" dirty="0"/>
              <a:t>δεδομένου</a:t>
            </a:r>
            <a:r>
              <a:rPr lang="el-GR" dirty="0" smtClean="0"/>
              <a:t>,</a:t>
            </a:r>
            <a:endParaRPr lang="el-GR" dirty="0"/>
          </a:p>
          <a:p>
            <a:pPr lvl="1"/>
            <a:r>
              <a:rPr lang="el-GR" dirty="0" smtClean="0"/>
              <a:t>Ήχου,</a:t>
            </a:r>
            <a:endParaRPr lang="el-GR" dirty="0"/>
          </a:p>
          <a:p>
            <a:pPr lvl="1"/>
            <a:r>
              <a:rPr lang="el-GR" dirty="0" smtClean="0"/>
              <a:t>Εικόνας,</a:t>
            </a:r>
            <a:endParaRPr lang="el-GR" dirty="0"/>
          </a:p>
          <a:p>
            <a:pPr lvl="1"/>
            <a:r>
              <a:rPr lang="el-GR" dirty="0" smtClean="0"/>
              <a:t>Χάρτη,</a:t>
            </a:r>
            <a:endParaRPr lang="el-GR" dirty="0"/>
          </a:p>
          <a:p>
            <a:pPr lvl="1"/>
            <a:r>
              <a:rPr lang="el-GR" dirty="0" smtClean="0"/>
              <a:t>Σχεδίου.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8758441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Περιεχόμενα</a:t>
            </a:r>
            <a:endParaRPr lang="el-GR" dirty="0"/>
          </a:p>
        </p:txBody>
      </p:sp>
      <p:sp>
        <p:nvSpPr>
          <p:cNvPr id="3" name="Θέση περιεχομένου 2"/>
          <p:cNvSpPr>
            <a:spLocks noGrp="1"/>
          </p:cNvSpPr>
          <p:nvPr>
            <p:ph idx="1"/>
          </p:nvPr>
        </p:nvSpPr>
        <p:spPr>
          <a:xfrm>
            <a:off x="457200" y="1196752"/>
            <a:ext cx="8229600" cy="4680520"/>
          </a:xfrm>
        </p:spPr>
        <p:txBody>
          <a:bodyPr/>
          <a:lstStyle/>
          <a:p>
            <a:r>
              <a:rPr lang="el-GR" b="1" dirty="0" smtClean="0"/>
              <a:t>Σκοπός μαθήματος</a:t>
            </a:r>
            <a:r>
              <a:rPr lang="en-US" b="1" dirty="0" smtClean="0"/>
              <a:t>.</a:t>
            </a:r>
            <a:endParaRPr lang="el-GR" b="1" dirty="0" smtClean="0"/>
          </a:p>
          <a:p>
            <a:r>
              <a:rPr lang="el-GR" b="1" dirty="0" smtClean="0"/>
              <a:t>Γενικά</a:t>
            </a:r>
            <a:r>
              <a:rPr lang="en-US" b="1" dirty="0" smtClean="0"/>
              <a:t>.</a:t>
            </a:r>
            <a:endParaRPr lang="el-GR" b="1" dirty="0" smtClean="0"/>
          </a:p>
          <a:p>
            <a:r>
              <a:rPr lang="el-GR" b="1" dirty="0" smtClean="0"/>
              <a:t>Ορισμοί</a:t>
            </a:r>
            <a:r>
              <a:rPr lang="en-US" b="1" dirty="0" smtClean="0"/>
              <a:t>.</a:t>
            </a:r>
            <a:endParaRPr lang="el-GR" b="1" dirty="0" smtClean="0"/>
          </a:p>
          <a:p>
            <a:pPr lvl="1"/>
            <a:r>
              <a:rPr lang="el-GR" dirty="0" smtClean="0"/>
              <a:t>Τεκμήριο</a:t>
            </a:r>
            <a:r>
              <a:rPr lang="el-GR" dirty="0"/>
              <a:t>,</a:t>
            </a:r>
            <a:endParaRPr lang="el-GR" dirty="0" smtClean="0"/>
          </a:p>
          <a:p>
            <a:pPr lvl="1"/>
            <a:r>
              <a:rPr lang="el-GR" dirty="0" smtClean="0"/>
              <a:t>Έγγραφο</a:t>
            </a:r>
            <a:r>
              <a:rPr lang="el-GR" dirty="0"/>
              <a:t>,</a:t>
            </a:r>
            <a:endParaRPr lang="el-GR" dirty="0" smtClean="0"/>
          </a:p>
          <a:p>
            <a:pPr lvl="1"/>
            <a:r>
              <a:rPr lang="el-GR" dirty="0" smtClean="0"/>
              <a:t>Αρχείο</a:t>
            </a:r>
            <a:r>
              <a:rPr lang="el-GR" dirty="0"/>
              <a:t>,</a:t>
            </a:r>
            <a:endParaRPr lang="el-GR" dirty="0" smtClean="0"/>
          </a:p>
          <a:p>
            <a:pPr lvl="1"/>
            <a:r>
              <a:rPr lang="el-GR" dirty="0" smtClean="0"/>
              <a:t>Αρχειακή συλλογή</a:t>
            </a:r>
            <a:r>
              <a:rPr lang="el-GR" dirty="0"/>
              <a:t>,</a:t>
            </a:r>
            <a:endParaRPr lang="el-GR" dirty="0" smtClean="0"/>
          </a:p>
          <a:p>
            <a:pPr lvl="1"/>
            <a:r>
              <a:rPr lang="el-GR" dirty="0" smtClean="0"/>
              <a:t>Διαχείριση εγγράφων</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0922410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Έγγραφο (</a:t>
            </a:r>
            <a:r>
              <a:rPr lang="en-US" dirty="0">
                <a:solidFill>
                  <a:prstClr val="black"/>
                </a:solidFill>
              </a:rPr>
              <a:t>record) </a:t>
            </a:r>
            <a:r>
              <a:rPr lang="el-GR" sz="3200" b="0" dirty="0" smtClean="0">
                <a:solidFill>
                  <a:prstClr val="black"/>
                </a:solidFill>
              </a:rPr>
              <a:t>3</a:t>
            </a:r>
            <a:r>
              <a:rPr lang="en-US" sz="3200" b="0" dirty="0" smtClean="0">
                <a:solidFill>
                  <a:prstClr val="black"/>
                </a:solidFill>
              </a:rPr>
              <a:t>/5</a:t>
            </a:r>
            <a:endParaRPr lang="el-GR" dirty="0"/>
          </a:p>
        </p:txBody>
      </p:sp>
      <p:sp>
        <p:nvSpPr>
          <p:cNvPr id="3" name="Θέση περιεχομένου 2"/>
          <p:cNvSpPr>
            <a:spLocks noGrp="1"/>
          </p:cNvSpPr>
          <p:nvPr>
            <p:ph idx="1"/>
          </p:nvPr>
        </p:nvSpPr>
        <p:spPr/>
        <p:txBody>
          <a:bodyPr/>
          <a:lstStyle/>
          <a:p>
            <a:pPr>
              <a:spcBef>
                <a:spcPts val="1800"/>
              </a:spcBef>
            </a:pPr>
            <a:r>
              <a:rPr lang="el-GR" dirty="0"/>
              <a:t>Το Πρότυπο ISO 15489-1:2001 ορίζει το έγγραφο (record) ως </a:t>
            </a:r>
            <a:r>
              <a:rPr lang="el-GR" sz="1800" dirty="0"/>
              <a:t>(Bantin, 2008 </a:t>
            </a:r>
            <a:r>
              <a:rPr lang="el-GR" sz="1800" dirty="0" smtClean="0"/>
              <a:t>):</a:t>
            </a:r>
            <a:endParaRPr lang="el-GR" sz="1800" dirty="0"/>
          </a:p>
          <a:p>
            <a:pPr marL="400050" lvl="1" indent="0">
              <a:spcBef>
                <a:spcPts val="1800"/>
              </a:spcBef>
              <a:buNone/>
            </a:pPr>
            <a:r>
              <a:rPr lang="el-GR" b="1" dirty="0" smtClean="0"/>
              <a:t>“</a:t>
            </a:r>
            <a:r>
              <a:rPr lang="el-GR" dirty="0" smtClean="0"/>
              <a:t>Την </a:t>
            </a:r>
            <a:r>
              <a:rPr lang="el-GR" dirty="0"/>
              <a:t>πληροφορία που έχει παραχθεί, παραληφθεί και διατηρηθεί ως απόδειξη από έναν οργανισμό ή άτομο μέσα στο πλαίσιο νομικών υποχρεώσεων ή επιχειρηματικών </a:t>
            </a:r>
            <a:r>
              <a:rPr lang="el-GR" dirty="0" smtClean="0"/>
              <a:t>συναλλαγών.</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0386304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Έγγραφο (</a:t>
            </a:r>
            <a:r>
              <a:rPr lang="en-US" dirty="0">
                <a:solidFill>
                  <a:prstClr val="black"/>
                </a:solidFill>
              </a:rPr>
              <a:t>record) </a:t>
            </a:r>
            <a:r>
              <a:rPr lang="el-GR" sz="3200" b="0" dirty="0" smtClean="0">
                <a:solidFill>
                  <a:prstClr val="black"/>
                </a:solidFill>
              </a:rPr>
              <a:t>4</a:t>
            </a:r>
            <a:r>
              <a:rPr lang="en-US" sz="3200" b="0" dirty="0" smtClean="0">
                <a:solidFill>
                  <a:prstClr val="black"/>
                </a:solidFill>
              </a:rPr>
              <a:t>/5</a:t>
            </a:r>
            <a:endParaRPr lang="el-GR" dirty="0"/>
          </a:p>
        </p:txBody>
      </p:sp>
      <p:sp>
        <p:nvSpPr>
          <p:cNvPr id="3" name="Θέση περιεχομένου 2"/>
          <p:cNvSpPr>
            <a:spLocks noGrp="1"/>
          </p:cNvSpPr>
          <p:nvPr>
            <p:ph idx="1"/>
          </p:nvPr>
        </p:nvSpPr>
        <p:spPr/>
        <p:txBody>
          <a:bodyPr/>
          <a:lstStyle/>
          <a:p>
            <a:pPr>
              <a:spcBef>
                <a:spcPts val="1800"/>
              </a:spcBef>
            </a:pPr>
            <a:r>
              <a:rPr lang="el-GR" dirty="0"/>
              <a:t>Το Διεθνές Συμβούλιο Αρχείων (International Council of Archives (</a:t>
            </a:r>
            <a:r>
              <a:rPr lang="el-GR" dirty="0">
                <a:hlinkClick r:id="rId3"/>
              </a:rPr>
              <a:t>ICA</a:t>
            </a:r>
            <a:r>
              <a:rPr lang="el-GR" dirty="0"/>
              <a:t>) Committee on Electronic Records) ορίζει το έγγραφο ως</a:t>
            </a:r>
            <a:r>
              <a:rPr lang="el-GR" dirty="0" smtClean="0"/>
              <a:t>:</a:t>
            </a:r>
            <a:endParaRPr lang="el-GR" dirty="0"/>
          </a:p>
          <a:p>
            <a:pPr marL="400050" lvl="1" indent="0">
              <a:spcBef>
                <a:spcPts val="1800"/>
              </a:spcBef>
              <a:buNone/>
            </a:pPr>
            <a:r>
              <a:rPr lang="el-GR" b="1" dirty="0" smtClean="0"/>
              <a:t>“</a:t>
            </a:r>
            <a:r>
              <a:rPr lang="el-GR" dirty="0" smtClean="0"/>
              <a:t>Την </a:t>
            </a:r>
            <a:r>
              <a:rPr lang="el-GR" dirty="0"/>
              <a:t>καταγεγραμμένη πληροφορία που έχει παραχθεί ή παραληφθεί κατά την εκτέλεση ή ολοκλήρωση των επιχειρηματικών ή ατομικών εργασιών και αποτελείται από περιεχόμενο και δομή ικανό να αποτελέσει αποδεικτικό στοιχείο της συγκεκριμένης </a:t>
            </a:r>
            <a:r>
              <a:rPr lang="el-GR" dirty="0" smtClean="0"/>
              <a:t>δραστηριότητας.</a:t>
            </a:r>
            <a:r>
              <a:rPr lang="el-GR" b="1"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284630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Έγγραφο (</a:t>
            </a:r>
            <a:r>
              <a:rPr lang="en-US" dirty="0">
                <a:solidFill>
                  <a:prstClr val="black"/>
                </a:solidFill>
              </a:rPr>
              <a:t>record) </a:t>
            </a:r>
            <a:r>
              <a:rPr lang="el-GR" sz="3200" b="0" dirty="0" smtClean="0">
                <a:solidFill>
                  <a:prstClr val="black"/>
                </a:solidFill>
              </a:rPr>
              <a:t>5</a:t>
            </a:r>
            <a:r>
              <a:rPr lang="en-US" sz="3200" b="0" dirty="0" smtClean="0">
                <a:solidFill>
                  <a:prstClr val="black"/>
                </a:solidFill>
              </a:rPr>
              <a:t>/5</a:t>
            </a:r>
            <a:endParaRPr lang="el-GR" dirty="0"/>
          </a:p>
        </p:txBody>
      </p:sp>
      <p:sp>
        <p:nvSpPr>
          <p:cNvPr id="3" name="Θέση περιεχομένου 2"/>
          <p:cNvSpPr>
            <a:spLocks noGrp="1"/>
          </p:cNvSpPr>
          <p:nvPr>
            <p:ph idx="1"/>
          </p:nvPr>
        </p:nvSpPr>
        <p:spPr/>
        <p:txBody>
          <a:bodyPr/>
          <a:lstStyle/>
          <a:p>
            <a:pPr marL="0" indent="0">
              <a:buNone/>
            </a:pPr>
            <a:r>
              <a:rPr lang="el-GR" dirty="0"/>
              <a:t>Οι Δύο Ορισμοί:</a:t>
            </a:r>
          </a:p>
          <a:p>
            <a:r>
              <a:rPr lang="el-GR" dirty="0" smtClean="0"/>
              <a:t>Επισημαίνουν </a:t>
            </a:r>
            <a:r>
              <a:rPr lang="el-GR" dirty="0"/>
              <a:t>το σκοπό και τα οφέλη που απορρέουν από τη διαχείριση των εγγράφων,</a:t>
            </a:r>
          </a:p>
          <a:p>
            <a:pPr>
              <a:spcAft>
                <a:spcPts val="2400"/>
              </a:spcAft>
            </a:pPr>
            <a:r>
              <a:rPr lang="el-GR" dirty="0" smtClean="0"/>
              <a:t>Κάνουν </a:t>
            </a:r>
            <a:r>
              <a:rPr lang="el-GR" dirty="0"/>
              <a:t>ιδιαίτερη μνεία στην αποδεικτική ικανότητα των εγγράφων</a:t>
            </a:r>
            <a:r>
              <a:rPr lang="el-GR" dirty="0" smtClean="0"/>
              <a:t>.</a:t>
            </a:r>
            <a:endParaRPr lang="el-GR" dirty="0"/>
          </a:p>
          <a:p>
            <a:pPr>
              <a:buFont typeface="Wingdings" panose="05000000000000000000" pitchFamily="2" charset="2"/>
              <a:buChar char="ü"/>
            </a:pPr>
            <a:r>
              <a:rPr lang="el-GR" dirty="0"/>
              <a:t>Η σωστή διαχείριση των εγγράφων συμβάλλει στη διατήρηση της αποδεικτικής ικανότητας των εγγράφων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1768737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Αρχείο (</a:t>
            </a:r>
            <a:r>
              <a:rPr lang="en-US" dirty="0" smtClean="0"/>
              <a:t>archive) </a:t>
            </a:r>
            <a:r>
              <a:rPr lang="en-US" sz="3200" b="0" dirty="0" smtClean="0"/>
              <a:t>1/5</a:t>
            </a:r>
            <a:endParaRPr lang="el-GR" sz="3200" b="0" dirty="0"/>
          </a:p>
        </p:txBody>
      </p:sp>
      <p:sp>
        <p:nvSpPr>
          <p:cNvPr id="3" name="Θέση περιεχομένου 2"/>
          <p:cNvSpPr>
            <a:spLocks noGrp="1"/>
          </p:cNvSpPr>
          <p:nvPr>
            <p:ph idx="1"/>
          </p:nvPr>
        </p:nvSpPr>
        <p:spPr>
          <a:xfrm>
            <a:off x="395536" y="1196752"/>
            <a:ext cx="8568952" cy="5184576"/>
          </a:xfrm>
        </p:spPr>
        <p:txBody>
          <a:bodyPr/>
          <a:lstStyle/>
          <a:p>
            <a:r>
              <a:rPr lang="el-GR" dirty="0"/>
              <a:t>Η έννοια του Αρχείου (Archive) έχει τρεις σημασίες </a:t>
            </a:r>
            <a:r>
              <a:rPr lang="el-GR" sz="1800" dirty="0"/>
              <a:t>(Μπάγιας, 1999). </a:t>
            </a:r>
          </a:p>
          <a:p>
            <a:pPr lvl="1"/>
            <a:r>
              <a:rPr lang="el-GR" dirty="0" smtClean="0"/>
              <a:t>Σύνολο </a:t>
            </a:r>
            <a:r>
              <a:rPr lang="el-GR" dirty="0"/>
              <a:t>των τεκμηρίων συνήθως ανεξαρτήτου μορφής, χρονολογίας και ύλης, που παράγει ή και φυλάσσει οποιοδήποτε φυσικό ή νομικό πρόσωπο, οργανισμός δημόσιος ή ιδιωτικός στο πλαίσιο άσκησης της λειτουργίας του. </a:t>
            </a:r>
          </a:p>
          <a:p>
            <a:pPr lvl="1"/>
            <a:r>
              <a:rPr lang="el-GR" dirty="0" smtClean="0"/>
              <a:t>Ο </a:t>
            </a:r>
            <a:r>
              <a:rPr lang="el-GR" dirty="0"/>
              <a:t>χώρος που χρησιμοποιείται για τη συγκέντρωση, αποθήκευση και φύλαξη των αρχειακών συλλογών. </a:t>
            </a:r>
          </a:p>
          <a:p>
            <a:pPr lvl="1"/>
            <a:r>
              <a:rPr lang="el-GR" dirty="0" smtClean="0"/>
              <a:t>Η </a:t>
            </a:r>
            <a:r>
              <a:rPr lang="el-GR" dirty="0"/>
              <a:t>υπηρεσία που διασώζει και επεξεργάζεται αρχειακό υλικό.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7926933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Αρχείο (</a:t>
            </a:r>
            <a:r>
              <a:rPr lang="en-US" dirty="0">
                <a:solidFill>
                  <a:prstClr val="black"/>
                </a:solidFill>
              </a:rPr>
              <a:t>archive) </a:t>
            </a:r>
            <a:r>
              <a:rPr lang="el-GR" sz="3200" b="0" dirty="0" smtClean="0">
                <a:solidFill>
                  <a:prstClr val="black"/>
                </a:solidFill>
              </a:rPr>
              <a:t>2</a:t>
            </a:r>
            <a:r>
              <a:rPr lang="en-US" sz="3200" b="0" dirty="0" smtClean="0">
                <a:solidFill>
                  <a:prstClr val="black"/>
                </a:solidFill>
              </a:rPr>
              <a:t>/5</a:t>
            </a:r>
            <a:endParaRPr lang="el-GR" dirty="0"/>
          </a:p>
        </p:txBody>
      </p:sp>
      <p:sp>
        <p:nvSpPr>
          <p:cNvPr id="3" name="Θέση περιεχομένου 2"/>
          <p:cNvSpPr>
            <a:spLocks noGrp="1"/>
          </p:cNvSpPr>
          <p:nvPr>
            <p:ph idx="1"/>
          </p:nvPr>
        </p:nvSpPr>
        <p:spPr/>
        <p:txBody>
          <a:bodyPr/>
          <a:lstStyle/>
          <a:p>
            <a:r>
              <a:rPr lang="el-GR" dirty="0"/>
              <a:t>Τρία Είδη</a:t>
            </a:r>
          </a:p>
          <a:p>
            <a:pPr lvl="1"/>
            <a:r>
              <a:rPr lang="el-GR" dirty="0" smtClean="0"/>
              <a:t>Τρέχον.</a:t>
            </a:r>
            <a:endParaRPr lang="el-GR" dirty="0"/>
          </a:p>
          <a:p>
            <a:pPr lvl="1"/>
            <a:r>
              <a:rPr lang="el-GR" dirty="0" smtClean="0"/>
              <a:t>Ενδιάμεσο.</a:t>
            </a:r>
            <a:endParaRPr lang="el-GR" dirty="0"/>
          </a:p>
          <a:p>
            <a:pPr lvl="1"/>
            <a:r>
              <a:rPr lang="el-GR" dirty="0" smtClean="0"/>
              <a:t>Ιστορικό.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4708367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Αρχείο (</a:t>
            </a:r>
            <a:r>
              <a:rPr lang="en-US" dirty="0">
                <a:solidFill>
                  <a:prstClr val="black"/>
                </a:solidFill>
              </a:rPr>
              <a:t>archive) </a:t>
            </a:r>
            <a:r>
              <a:rPr lang="el-GR" sz="3200" b="0" dirty="0" smtClean="0">
                <a:solidFill>
                  <a:prstClr val="black"/>
                </a:solidFill>
              </a:rPr>
              <a:t>3</a:t>
            </a:r>
            <a:r>
              <a:rPr lang="en-US" sz="3200" b="0" dirty="0" smtClean="0">
                <a:solidFill>
                  <a:prstClr val="black"/>
                </a:solidFill>
              </a:rPr>
              <a:t>/5</a:t>
            </a:r>
            <a:endParaRPr lang="el-GR" dirty="0"/>
          </a:p>
        </p:txBody>
      </p:sp>
      <p:sp>
        <p:nvSpPr>
          <p:cNvPr id="3" name="Θέση περιεχομένου 2"/>
          <p:cNvSpPr>
            <a:spLocks noGrp="1"/>
          </p:cNvSpPr>
          <p:nvPr>
            <p:ph idx="1"/>
          </p:nvPr>
        </p:nvSpPr>
        <p:spPr/>
        <p:txBody>
          <a:bodyPr/>
          <a:lstStyle/>
          <a:p>
            <a:r>
              <a:rPr lang="el-GR" dirty="0"/>
              <a:t>Ιστορικό Αρχείο</a:t>
            </a:r>
          </a:p>
          <a:p>
            <a:pPr lvl="1"/>
            <a:r>
              <a:rPr lang="el-GR" dirty="0" smtClean="0"/>
              <a:t>Τρίτη </a:t>
            </a:r>
            <a:r>
              <a:rPr lang="el-GR" dirty="0"/>
              <a:t>ηλικία των αρχείων στον κύκλο ζωής των εγγράφων (30 έτη</a:t>
            </a:r>
            <a:r>
              <a:rPr lang="el-GR" dirty="0" smtClean="0"/>
              <a:t>),</a:t>
            </a:r>
            <a:endParaRPr lang="el-GR" dirty="0"/>
          </a:p>
          <a:p>
            <a:pPr lvl="1">
              <a:spcAft>
                <a:spcPts val="1200"/>
              </a:spcAft>
            </a:pPr>
            <a:r>
              <a:rPr lang="el-GR" dirty="0" smtClean="0"/>
              <a:t>Έχει </a:t>
            </a:r>
            <a:r>
              <a:rPr lang="el-GR" dirty="0"/>
              <a:t>λάβει ιστορική σημασία και έχει τεθεί σε διαδικασίες φύλαξης λόγω της σπουδαιότητάς του</a:t>
            </a:r>
            <a:r>
              <a:rPr lang="el-GR" dirty="0" smtClean="0"/>
              <a:t>.</a:t>
            </a:r>
            <a:endParaRPr lang="el-GR" dirty="0"/>
          </a:p>
          <a:p>
            <a:r>
              <a:rPr lang="el-GR" dirty="0"/>
              <a:t>Στη Διεθνή Βιβλιογραφία συναντάται με τον όρο Archives και η διαχείρισή του ως Archives Management.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13818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Αρχείο (</a:t>
            </a:r>
            <a:r>
              <a:rPr lang="en-US" dirty="0">
                <a:solidFill>
                  <a:prstClr val="black"/>
                </a:solidFill>
              </a:rPr>
              <a:t>archive) </a:t>
            </a:r>
            <a:r>
              <a:rPr lang="el-GR" sz="3200" b="0" dirty="0" smtClean="0">
                <a:solidFill>
                  <a:prstClr val="black"/>
                </a:solidFill>
              </a:rPr>
              <a:t>4</a:t>
            </a:r>
            <a:r>
              <a:rPr lang="en-US" sz="3200" b="0" dirty="0" smtClean="0">
                <a:solidFill>
                  <a:prstClr val="black"/>
                </a:solidFill>
              </a:rPr>
              <a:t>/5</a:t>
            </a:r>
            <a:endParaRPr lang="el-GR" dirty="0"/>
          </a:p>
        </p:txBody>
      </p:sp>
      <p:sp>
        <p:nvSpPr>
          <p:cNvPr id="3" name="Θέση περιεχομένου 2"/>
          <p:cNvSpPr>
            <a:spLocks noGrp="1"/>
          </p:cNvSpPr>
          <p:nvPr>
            <p:ph idx="1"/>
          </p:nvPr>
        </p:nvSpPr>
        <p:spPr/>
        <p:txBody>
          <a:bodyPr/>
          <a:lstStyle/>
          <a:p>
            <a:r>
              <a:rPr lang="el-GR" dirty="0"/>
              <a:t>Ενδιάμεσο Αρχείο</a:t>
            </a:r>
          </a:p>
          <a:p>
            <a:pPr lvl="1"/>
            <a:r>
              <a:rPr lang="el-GR" dirty="0"/>
              <a:t>Στη δεύτερη ηλικία των </a:t>
            </a:r>
            <a:r>
              <a:rPr lang="el-GR" dirty="0" smtClean="0"/>
              <a:t>εγγράφων,</a:t>
            </a:r>
            <a:endParaRPr lang="el-GR" dirty="0"/>
          </a:p>
          <a:p>
            <a:pPr lvl="1"/>
            <a:r>
              <a:rPr lang="el-GR" dirty="0"/>
              <a:t>Φάκελοι που κλείνουν ή και παύουν να είναι επίκαιροι, ή μειώνεται η συχνότητα επικαιροποίησής </a:t>
            </a:r>
            <a:r>
              <a:rPr lang="el-GR" dirty="0" smtClean="0"/>
              <a:t>τους.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9866296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Αρχείο (</a:t>
            </a:r>
            <a:r>
              <a:rPr lang="en-US" dirty="0">
                <a:solidFill>
                  <a:prstClr val="black"/>
                </a:solidFill>
              </a:rPr>
              <a:t>archive) </a:t>
            </a:r>
            <a:r>
              <a:rPr lang="el-GR" sz="3200" b="0" dirty="0" smtClean="0">
                <a:solidFill>
                  <a:prstClr val="black"/>
                </a:solidFill>
              </a:rPr>
              <a:t>5</a:t>
            </a:r>
            <a:r>
              <a:rPr lang="en-US" sz="3200" b="0" dirty="0" smtClean="0">
                <a:solidFill>
                  <a:prstClr val="black"/>
                </a:solidFill>
              </a:rPr>
              <a:t>/5</a:t>
            </a:r>
            <a:endParaRPr lang="el-GR" dirty="0"/>
          </a:p>
        </p:txBody>
      </p:sp>
      <p:sp>
        <p:nvSpPr>
          <p:cNvPr id="3" name="Θέση περιεχομένου 2"/>
          <p:cNvSpPr>
            <a:spLocks noGrp="1"/>
          </p:cNvSpPr>
          <p:nvPr>
            <p:ph idx="1"/>
          </p:nvPr>
        </p:nvSpPr>
        <p:spPr/>
        <p:txBody>
          <a:bodyPr/>
          <a:lstStyle/>
          <a:p>
            <a:r>
              <a:rPr lang="el-GR" dirty="0"/>
              <a:t>Τρέχον Αρχείο</a:t>
            </a:r>
          </a:p>
          <a:p>
            <a:pPr lvl="1"/>
            <a:r>
              <a:rPr lang="el-GR" dirty="0"/>
              <a:t>Στην πρώτη ηλικία των αρχείων στο κύκλο ζωής </a:t>
            </a:r>
            <a:r>
              <a:rPr lang="el-GR" dirty="0" smtClean="0"/>
              <a:t>τους,</a:t>
            </a:r>
            <a:endParaRPr lang="el-GR" dirty="0"/>
          </a:p>
          <a:p>
            <a:pPr lvl="1">
              <a:spcAft>
                <a:spcPts val="1800"/>
              </a:spcAft>
            </a:pPr>
            <a:r>
              <a:rPr lang="el-GR" dirty="0"/>
              <a:t>Μέχρι και τα 5 πρώτα χρόνια παραγωγής </a:t>
            </a:r>
            <a:r>
              <a:rPr lang="el-GR" dirty="0" smtClean="0"/>
              <a:t>τους.</a:t>
            </a:r>
            <a:endParaRPr lang="el-GR" dirty="0"/>
          </a:p>
          <a:p>
            <a:r>
              <a:rPr lang="el-GR" dirty="0"/>
              <a:t>Στη Διεθνή Βιβλιογραφία το Τρέχον Αρχείο απαντάται ως Current Record και η διαχείρισή του ως Records Management</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045122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Αρχειακή συλλογή</a:t>
            </a:r>
            <a:endParaRPr lang="el-GR" dirty="0"/>
          </a:p>
        </p:txBody>
      </p:sp>
      <p:sp>
        <p:nvSpPr>
          <p:cNvPr id="3" name="Θέση περιεχομένου 2"/>
          <p:cNvSpPr>
            <a:spLocks noGrp="1"/>
          </p:cNvSpPr>
          <p:nvPr>
            <p:ph idx="1"/>
          </p:nvPr>
        </p:nvSpPr>
        <p:spPr/>
        <p:txBody>
          <a:bodyPr/>
          <a:lstStyle/>
          <a:p>
            <a:pPr marL="0" indent="0">
              <a:buNone/>
            </a:pPr>
            <a:r>
              <a:rPr lang="el-GR" dirty="0"/>
              <a:t>Η συγκέντρωση εγγράφων που έχουν παραχθεί στο πλαίσιο της δραστηριότητας ενός προσώπου, μιας οικογένειας ή ακόμα και ενός τμήματος ενός Οργανισμού. Η συλλογή αυτή είναι οργανωμένη θεματικά ή με βάση το είδος του μέσου και όχι ακολουθώντας τη ροή παραγωγής της </a:t>
            </a:r>
            <a:r>
              <a:rPr lang="el-GR" dirty="0" smtClean="0"/>
              <a:t>πληροφορίας.</a:t>
            </a:r>
            <a:endParaRPr lang="el-GR" dirty="0"/>
          </a:p>
          <a:p>
            <a:pPr marL="0" indent="0">
              <a:buNone/>
            </a:pPr>
            <a:r>
              <a:rPr lang="el-GR" b="1" dirty="0"/>
              <a:t>Παραδείγματα</a:t>
            </a:r>
          </a:p>
          <a:p>
            <a:r>
              <a:rPr lang="el-GR" dirty="0">
                <a:hlinkClick r:id="rId3"/>
              </a:rPr>
              <a:t>Αρχειακές Συλλογές </a:t>
            </a:r>
            <a:r>
              <a:rPr lang="el-GR" dirty="0" smtClean="0">
                <a:hlinkClick r:id="rId3"/>
              </a:rPr>
              <a:t>ΑΠΘ</a:t>
            </a:r>
            <a:endParaRPr lang="el-GR" dirty="0" smtClean="0"/>
          </a:p>
          <a:p>
            <a:r>
              <a:rPr lang="el-GR" dirty="0" smtClean="0">
                <a:hlinkClick r:id="rId4"/>
              </a:rPr>
              <a:t>Γενικά Αρχεία του Κράτους</a:t>
            </a:r>
            <a:endParaRPr lang="el-GR" dirty="0" smtClean="0"/>
          </a:p>
          <a:p>
            <a:r>
              <a:rPr lang="el-GR" dirty="0" smtClean="0">
                <a:hlinkClick r:id="rId5"/>
              </a:rPr>
              <a:t>Τοπική Αρχειακή Συλλογή Ικαρίας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9856567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44016"/>
            <a:ext cx="8229600" cy="1052736"/>
          </a:xfrm>
        </p:spPr>
        <p:txBody>
          <a:bodyPr>
            <a:normAutofit fontScale="90000"/>
          </a:bodyPr>
          <a:lstStyle/>
          <a:p>
            <a:r>
              <a:rPr lang="el-GR" sz="4400" dirty="0" smtClean="0"/>
              <a:t>Διαχείριση εγγράφων </a:t>
            </a:r>
            <a:r>
              <a:rPr lang="el-GR" dirty="0" smtClean="0"/>
              <a:t/>
            </a:r>
            <a:br>
              <a:rPr lang="el-GR" dirty="0" smtClean="0"/>
            </a:br>
            <a:r>
              <a:rPr lang="el-GR" sz="3600" b="0" dirty="0" smtClean="0"/>
              <a:t>(</a:t>
            </a:r>
            <a:r>
              <a:rPr lang="en-US" sz="3600" b="0" dirty="0" smtClean="0"/>
              <a:t>records management) 1/3</a:t>
            </a:r>
            <a:endParaRPr lang="el-GR" sz="3600" b="0" dirty="0"/>
          </a:p>
        </p:txBody>
      </p:sp>
      <p:sp>
        <p:nvSpPr>
          <p:cNvPr id="3" name="Θέση περιεχομένου 2"/>
          <p:cNvSpPr>
            <a:spLocks noGrp="1"/>
          </p:cNvSpPr>
          <p:nvPr>
            <p:ph idx="1"/>
          </p:nvPr>
        </p:nvSpPr>
        <p:spPr>
          <a:xfrm>
            <a:off x="457200" y="1484784"/>
            <a:ext cx="8229600" cy="4896544"/>
          </a:xfrm>
        </p:spPr>
        <p:txBody>
          <a:bodyPr/>
          <a:lstStyle/>
          <a:p>
            <a:r>
              <a:rPr lang="el-GR" dirty="0"/>
              <a:t> Η Διαχείριση Εγγράφων ορίζεται από το πρότυπο ISO 15489-1: 2001 </a:t>
            </a:r>
            <a:r>
              <a:rPr lang="el-GR" dirty="0" smtClean="0"/>
              <a:t>ως:</a:t>
            </a:r>
            <a:endParaRPr lang="el-GR" dirty="0"/>
          </a:p>
          <a:p>
            <a:pPr marL="400050" lvl="1" indent="0">
              <a:buNone/>
            </a:pPr>
            <a:r>
              <a:rPr lang="el-GR" b="1" dirty="0" smtClean="0"/>
              <a:t>“</a:t>
            </a:r>
            <a:r>
              <a:rPr lang="el-GR" dirty="0"/>
              <a:t>τον τομέα της διαχείρισης που είναι υπεύθυνος για τον αποτελεσματικό και συστηματικό έλεγχο της δημιουργίας, κράτησης, διατήρησης, χρήσης και εκκαθάρισης των εγγράφων, συμπεριλαμβανομένων των διαδικασιών του εντοπισμού και διατήρησης της πληροφορίας ως αποδεικτικό στοιχείο των επιχειρηματικών εργασιών και </a:t>
            </a:r>
            <a:r>
              <a:rPr lang="el-GR" dirty="0" smtClean="0"/>
              <a:t>συναλλαγών.</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40423098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Σκοπός μαθήματος </a:t>
            </a:r>
            <a:r>
              <a:rPr lang="el-GR" sz="3200" b="0" dirty="0" smtClean="0"/>
              <a:t>1/2</a:t>
            </a:r>
            <a:endParaRPr lang="el-GR" sz="3200" b="0" dirty="0"/>
          </a:p>
        </p:txBody>
      </p:sp>
      <p:sp>
        <p:nvSpPr>
          <p:cNvPr id="3" name="Θέση περιεχομένου 2"/>
          <p:cNvSpPr>
            <a:spLocks noGrp="1"/>
          </p:cNvSpPr>
          <p:nvPr>
            <p:ph idx="1"/>
          </p:nvPr>
        </p:nvSpPr>
        <p:spPr>
          <a:xfrm>
            <a:off x="457200" y="1196752"/>
            <a:ext cx="8229600" cy="4546572"/>
          </a:xfrm>
        </p:spPr>
        <p:txBody>
          <a:bodyPr/>
          <a:lstStyle/>
          <a:p>
            <a:r>
              <a:rPr lang="el-GR" b="1" dirty="0"/>
              <a:t>Εξοικείωση</a:t>
            </a:r>
          </a:p>
          <a:p>
            <a:pPr lvl="1"/>
            <a:r>
              <a:rPr lang="el-GR" dirty="0" smtClean="0"/>
              <a:t>Με </a:t>
            </a:r>
            <a:r>
              <a:rPr lang="el-GR" dirty="0"/>
              <a:t>τους όρους της Επιστήμης της Διαχείρισης Εγγράφων.</a:t>
            </a:r>
          </a:p>
          <a:p>
            <a:pPr lvl="1"/>
            <a:r>
              <a:rPr lang="el-GR" dirty="0" smtClean="0"/>
              <a:t>Με </a:t>
            </a:r>
            <a:r>
              <a:rPr lang="el-GR" dirty="0"/>
              <a:t>τις διαφορές μεταξύ του Ιστορικού και Τρέχοντος Αρχείου.</a:t>
            </a:r>
          </a:p>
          <a:p>
            <a:pPr lvl="1"/>
            <a:r>
              <a:rPr lang="el-GR" dirty="0" smtClean="0"/>
              <a:t>Με </a:t>
            </a:r>
            <a:r>
              <a:rPr lang="el-GR" dirty="0"/>
              <a:t>το ρόλο της Διαχείρισης Εγγράφων στο πλαίσιο ενός Οργανισμού. </a:t>
            </a:r>
          </a:p>
          <a:p>
            <a:pPr lvl="1"/>
            <a:r>
              <a:rPr lang="el-GR" dirty="0" smtClean="0"/>
              <a:t>Με </a:t>
            </a:r>
            <a:r>
              <a:rPr lang="el-GR" dirty="0"/>
              <a:t>τη σπουδαιότητα της Διαχείρισης Εγγράφων για την ομαλή λειτουργία του Οργανισμού</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860259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44016"/>
            <a:ext cx="8229600" cy="1052736"/>
          </a:xfrm>
        </p:spPr>
        <p:txBody>
          <a:bodyPr>
            <a:normAutofit fontScale="90000"/>
          </a:bodyPr>
          <a:lstStyle/>
          <a:p>
            <a:r>
              <a:rPr lang="el-GR" sz="4400" dirty="0">
                <a:solidFill>
                  <a:prstClr val="black"/>
                </a:solidFill>
              </a:rPr>
              <a:t>Διαχείριση εγγράφων </a:t>
            </a:r>
            <a:r>
              <a:rPr lang="el-GR" dirty="0">
                <a:solidFill>
                  <a:prstClr val="black"/>
                </a:solidFill>
              </a:rPr>
              <a:t/>
            </a:r>
            <a:br>
              <a:rPr lang="el-GR" dirty="0">
                <a:solidFill>
                  <a:prstClr val="black"/>
                </a:solidFill>
              </a:rPr>
            </a:br>
            <a:r>
              <a:rPr lang="el-GR" sz="3600" b="0" dirty="0">
                <a:solidFill>
                  <a:prstClr val="black"/>
                </a:solidFill>
              </a:rPr>
              <a:t>(</a:t>
            </a:r>
            <a:r>
              <a:rPr lang="en-US" sz="3600" b="0" dirty="0">
                <a:solidFill>
                  <a:prstClr val="black"/>
                </a:solidFill>
              </a:rPr>
              <a:t>records management) </a:t>
            </a:r>
            <a:r>
              <a:rPr lang="el-GR" sz="3600" b="0" dirty="0" smtClean="0">
                <a:solidFill>
                  <a:prstClr val="black"/>
                </a:solidFill>
              </a:rPr>
              <a:t>2</a:t>
            </a:r>
            <a:r>
              <a:rPr lang="en-US" sz="3600" b="0" dirty="0" smtClean="0">
                <a:solidFill>
                  <a:prstClr val="black"/>
                </a:solidFill>
              </a:rPr>
              <a:t>/3</a:t>
            </a:r>
            <a:endParaRPr lang="el-GR" dirty="0"/>
          </a:p>
        </p:txBody>
      </p:sp>
      <p:sp>
        <p:nvSpPr>
          <p:cNvPr id="3" name="Θέση περιεχομένου 2"/>
          <p:cNvSpPr>
            <a:spLocks noGrp="1"/>
          </p:cNvSpPr>
          <p:nvPr>
            <p:ph idx="1"/>
          </p:nvPr>
        </p:nvSpPr>
        <p:spPr>
          <a:xfrm>
            <a:off x="457200" y="1484784"/>
            <a:ext cx="8229600" cy="4896544"/>
          </a:xfrm>
        </p:spPr>
        <p:txBody>
          <a:bodyPr/>
          <a:lstStyle/>
          <a:p>
            <a:r>
              <a:rPr lang="el-GR" dirty="0"/>
              <a:t>Επίσης, το Υπουργείο Άμυνας των Ηνωμένων Πολιτειών (United States Department of Defense, DL1.105) με το πρότυπο DoD 5015.02-STD (2007) ορίζει τη Διαχείριση των Εγγράφων ως</a:t>
            </a:r>
            <a:r>
              <a:rPr lang="el-GR" dirty="0" smtClean="0"/>
              <a:t>:</a:t>
            </a:r>
          </a:p>
          <a:p>
            <a:pPr marL="400050" lvl="1" indent="0">
              <a:buNone/>
            </a:pPr>
            <a:r>
              <a:rPr lang="el-GR" b="1" dirty="0" smtClean="0"/>
              <a:t>“</a:t>
            </a:r>
            <a:r>
              <a:rPr lang="el-GR" dirty="0"/>
              <a:t>το σχεδιασμό, τον έλεγχο, την καθοδήγηση, οργάνωση, εκπαίδευση, προώθηση των εγγράφων, αλλά και άλλων διαχειριστικών εργασιών που σχετίζονται με το κύκλο ζωής των εγγράφων όπως είναι η χρήση, φύλαξη, ανάκτηση και εκκαθάριση ανεξαρτήτου μέσους </a:t>
            </a:r>
            <a:r>
              <a:rPr lang="el-GR" dirty="0" smtClean="0"/>
              <a:t>αποτύπωσης.</a:t>
            </a:r>
            <a:r>
              <a:rPr lang="el-GR" b="1" dirty="0" smtClean="0"/>
              <a:t>”</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5739995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44016"/>
            <a:ext cx="8229600" cy="1052736"/>
          </a:xfrm>
        </p:spPr>
        <p:txBody>
          <a:bodyPr>
            <a:normAutofit fontScale="90000"/>
          </a:bodyPr>
          <a:lstStyle/>
          <a:p>
            <a:r>
              <a:rPr lang="el-GR" sz="4400" dirty="0">
                <a:solidFill>
                  <a:prstClr val="black"/>
                </a:solidFill>
              </a:rPr>
              <a:t>Διαχείριση εγγράφων </a:t>
            </a:r>
            <a:r>
              <a:rPr lang="el-GR" dirty="0">
                <a:solidFill>
                  <a:prstClr val="black"/>
                </a:solidFill>
              </a:rPr>
              <a:t/>
            </a:r>
            <a:br>
              <a:rPr lang="el-GR" dirty="0">
                <a:solidFill>
                  <a:prstClr val="black"/>
                </a:solidFill>
              </a:rPr>
            </a:br>
            <a:r>
              <a:rPr lang="el-GR" sz="3600" b="0" dirty="0">
                <a:solidFill>
                  <a:prstClr val="black"/>
                </a:solidFill>
              </a:rPr>
              <a:t>(</a:t>
            </a:r>
            <a:r>
              <a:rPr lang="en-US" sz="3600" b="0" dirty="0">
                <a:solidFill>
                  <a:prstClr val="black"/>
                </a:solidFill>
              </a:rPr>
              <a:t>records management) </a:t>
            </a:r>
            <a:r>
              <a:rPr lang="el-GR" sz="3600" b="0" dirty="0" smtClean="0">
                <a:solidFill>
                  <a:prstClr val="black"/>
                </a:solidFill>
              </a:rPr>
              <a:t>3</a:t>
            </a:r>
            <a:r>
              <a:rPr lang="en-US" sz="3600" b="0" dirty="0" smtClean="0">
                <a:solidFill>
                  <a:prstClr val="black"/>
                </a:solidFill>
              </a:rPr>
              <a:t>/3</a:t>
            </a:r>
            <a:endParaRPr lang="el-GR" dirty="0"/>
          </a:p>
        </p:txBody>
      </p:sp>
      <p:sp>
        <p:nvSpPr>
          <p:cNvPr id="3" name="Θέση περιεχομένου 2"/>
          <p:cNvSpPr>
            <a:spLocks noGrp="1"/>
          </p:cNvSpPr>
          <p:nvPr>
            <p:ph idx="1"/>
          </p:nvPr>
        </p:nvSpPr>
        <p:spPr>
          <a:xfrm>
            <a:off x="457200" y="1484784"/>
            <a:ext cx="8363272" cy="4968552"/>
          </a:xfrm>
        </p:spPr>
        <p:txBody>
          <a:bodyPr>
            <a:normAutofit lnSpcReduction="10000"/>
          </a:bodyPr>
          <a:lstStyle/>
          <a:p>
            <a:r>
              <a:rPr lang="el-GR" sz="2600" dirty="0"/>
              <a:t>Πέντε πρωταρχικούς </a:t>
            </a:r>
            <a:r>
              <a:rPr lang="el-GR" sz="2600" dirty="0" smtClean="0"/>
              <a:t>σκοπούς</a:t>
            </a:r>
            <a:r>
              <a:rPr lang="el-GR" sz="2600" dirty="0"/>
              <a:t> </a:t>
            </a:r>
            <a:r>
              <a:rPr lang="el-GR" sz="1900" dirty="0" smtClean="0"/>
              <a:t>(Robek, Brown and Stephens, 1996):</a:t>
            </a:r>
          </a:p>
          <a:p>
            <a:pPr lvl="1"/>
            <a:r>
              <a:rPr lang="el-GR" dirty="0" smtClean="0"/>
              <a:t>Την </a:t>
            </a:r>
            <a:r>
              <a:rPr lang="el-GR" dirty="0"/>
              <a:t>προσκόμιση αξιόπιστης, διαχρονικής και ολοκληρωμένης πληροφορίας για την αποτελεσματική λήψη αποφάσεων στο πλαίσιο διοίκησης και λειτουργίας του Οργανισμού.</a:t>
            </a:r>
          </a:p>
          <a:p>
            <a:pPr lvl="1"/>
            <a:r>
              <a:rPr lang="el-GR" dirty="0" smtClean="0"/>
              <a:t>Την </a:t>
            </a:r>
            <a:r>
              <a:rPr lang="el-GR" dirty="0"/>
              <a:t>επεξεργασία της </a:t>
            </a:r>
            <a:r>
              <a:rPr lang="el-GR" dirty="0" smtClean="0"/>
              <a:t>καταγεγραμμένης </a:t>
            </a:r>
            <a:r>
              <a:rPr lang="el-GR" dirty="0"/>
              <a:t>πληροφορίας με τον πιο αποτελεσματικό τρόπο.</a:t>
            </a:r>
          </a:p>
          <a:p>
            <a:pPr lvl="1"/>
            <a:r>
              <a:rPr lang="el-GR" dirty="0" smtClean="0"/>
              <a:t>Την </a:t>
            </a:r>
            <a:r>
              <a:rPr lang="el-GR" dirty="0"/>
              <a:t>παροχή πληροφορίας με το λιγότερο δυνατό κόστος.</a:t>
            </a:r>
          </a:p>
          <a:p>
            <a:pPr lvl="1"/>
            <a:r>
              <a:rPr lang="el-GR" dirty="0" smtClean="0"/>
              <a:t>Την </a:t>
            </a:r>
            <a:r>
              <a:rPr lang="el-GR" dirty="0"/>
              <a:t>εξασφάλιση και παροχή εκτεταμένων υπηρεσιών στο χρήστη των εγγράφων.</a:t>
            </a:r>
          </a:p>
          <a:p>
            <a:pPr lvl="1"/>
            <a:r>
              <a:rPr lang="el-GR" dirty="0" smtClean="0"/>
              <a:t>Την </a:t>
            </a:r>
            <a:r>
              <a:rPr lang="el-GR" dirty="0"/>
              <a:t>εκκαθάριση των εγγράφων που πλέον δε χρειάζονται.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7676834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sp>
        <p:nvSpPr>
          <p:cNvPr id="3" name="Content Placeholder 2"/>
          <p:cNvSpPr>
            <a:spLocks noGrp="1"/>
          </p:cNvSpPr>
          <p:nvPr>
            <p:ph idx="1"/>
          </p:nvPr>
        </p:nvSpPr>
        <p:spPr/>
        <p:txBody>
          <a:bodyPr>
            <a:normAutofit fontScale="77500" lnSpcReduction="20000"/>
          </a:bodyPr>
          <a:lstStyle/>
          <a:p>
            <a:r>
              <a:rPr lang="el-GR" dirty="0"/>
              <a:t>Bantin, P.C. (2008). </a:t>
            </a:r>
            <a:r>
              <a:rPr lang="el-GR" i="1" dirty="0"/>
              <a:t>Understanding data and information systems for recordkeeping</a:t>
            </a:r>
            <a:r>
              <a:rPr lang="el-GR" dirty="0"/>
              <a:t>. London: Neal- Schuman.</a:t>
            </a:r>
          </a:p>
          <a:p>
            <a:r>
              <a:rPr lang="el-GR" dirty="0"/>
              <a:t>Hare, C. and McLeod, J. (2004). </a:t>
            </a:r>
            <a:r>
              <a:rPr lang="el-GR" i="1" dirty="0"/>
              <a:t>How to manage records in the e-environment</a:t>
            </a:r>
            <a:r>
              <a:rPr lang="el-GR" dirty="0"/>
              <a:t>. London: Routledge.</a:t>
            </a:r>
          </a:p>
          <a:p>
            <a:r>
              <a:rPr lang="el-GR" dirty="0"/>
              <a:t>Μπάγιας, Α. (1999). </a:t>
            </a:r>
            <a:r>
              <a:rPr lang="el-GR" i="1" dirty="0"/>
              <a:t>Αρχειονομία: βασικές έννοιες και αρχές</a:t>
            </a:r>
            <a:r>
              <a:rPr lang="el-GR" dirty="0"/>
              <a:t>. Αθήνα: Κριτική.</a:t>
            </a:r>
          </a:p>
          <a:p>
            <a:r>
              <a:rPr lang="el-GR" dirty="0"/>
              <a:t>Μπώκος, Γ. (2001). </a:t>
            </a:r>
            <a:r>
              <a:rPr lang="el-GR" i="1" dirty="0"/>
              <a:t>Εισαγωγή στην Επιστήμη της Πληροφόρησης</a:t>
            </a:r>
            <a:r>
              <a:rPr lang="el-GR" dirty="0"/>
              <a:t>. Αθήνα: Παπασωτηρίου</a:t>
            </a:r>
          </a:p>
          <a:p>
            <a:r>
              <a:rPr lang="el-GR" dirty="0"/>
              <a:t>Μπώκος, Γ. (2002). </a:t>
            </a:r>
            <a:r>
              <a:rPr lang="el-GR" i="1" dirty="0"/>
              <a:t>Τεχνολογία και Πληροφόρηση. Από τη διαχείριση του βιβλίου στη διαχείριση της γνώσης</a:t>
            </a:r>
            <a:r>
              <a:rPr lang="el-GR" dirty="0"/>
              <a:t>. Αθήνα: Παπασωτηρίου</a:t>
            </a:r>
          </a:p>
          <a:p>
            <a:r>
              <a:rPr lang="el-GR" dirty="0"/>
              <a:t>Pemberton, J. M. (1998). "The Earliest Records Systems: A Journey in Professional History." </a:t>
            </a:r>
            <a:r>
              <a:rPr lang="el-GR" i="1" dirty="0"/>
              <a:t>Records Management Quarterly,</a:t>
            </a:r>
            <a:r>
              <a:rPr lang="el-GR" dirty="0"/>
              <a:t> 32 (April 1998): 64-70.</a:t>
            </a:r>
          </a:p>
          <a:p>
            <a:r>
              <a:rPr lang="el-GR" dirty="0"/>
              <a:t>Penn, I.A., Pennix, G.B. and Coulson, J. (1996). </a:t>
            </a:r>
            <a:r>
              <a:rPr lang="el-GR" i="1" dirty="0"/>
              <a:t>Records management handbook</a:t>
            </a:r>
            <a:r>
              <a:rPr lang="el-GR" dirty="0"/>
              <a:t>. Cambridge: Gower.</a:t>
            </a:r>
          </a:p>
          <a:p>
            <a:r>
              <a:rPr lang="el-GR" dirty="0"/>
              <a:t>Robek, M.F. And Brown, G.F. (1996). </a:t>
            </a:r>
            <a:r>
              <a:rPr lang="el-GR" i="1" dirty="0"/>
              <a:t>Instructor’s manual for information and records management: document based information systems.</a:t>
            </a:r>
            <a:r>
              <a:rPr lang="el-GR" dirty="0"/>
              <a:t> US: McGraw-Hill</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14577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862415"/>
            <a:ext cx="5828703" cy="837286"/>
            <a:chOff x="1767633" y="5862415"/>
            <a:chExt cx="5828703" cy="837286"/>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4" b="-1"/>
            <a:stretch/>
          </p:blipFill>
          <p:spPr bwMode="auto">
            <a:xfrm>
              <a:off x="3923928" y="5862415"/>
              <a:ext cx="3672408" cy="8372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Ευγενία Βασιλακάκου 2014. Ευγενία Βασιλακάκου. «Διαχείριση </a:t>
            </a:r>
            <a:r>
              <a:rPr lang="el-GR" sz="2000" smtClean="0"/>
              <a:t>αρχειακών </a:t>
            </a:r>
            <a:r>
              <a:rPr lang="el-GR" sz="2000" smtClean="0"/>
              <a:t>εγγράφων (Θ). </a:t>
            </a:r>
            <a:r>
              <a:rPr lang="el-GR" sz="2000" dirty="0" smtClean="0"/>
              <a:t>Ενότητα 1</a:t>
            </a:r>
            <a:r>
              <a:rPr lang="en-US" sz="2000" dirty="0" smtClean="0"/>
              <a:t>:</a:t>
            </a:r>
            <a:r>
              <a:rPr lang="el-GR" sz="2000" dirty="0" smtClean="0"/>
              <a:t> </a:t>
            </a:r>
            <a:r>
              <a:rPr lang="el-GR" sz="2000" dirty="0"/>
              <a:t>Εισαγωγή στη Διαχείριση Εγγράφων».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a:solidFill>
                  <a:prstClr val="black"/>
                </a:solidFill>
                <a:latin typeface="Calibri"/>
              </a:rPr>
              <a:t>://</a:t>
            </a:r>
            <a:r>
              <a:rPr lang="el-GR"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98902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391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Σκοπός μαθήματος </a:t>
            </a:r>
            <a:r>
              <a:rPr lang="en-US" sz="3200" b="0" dirty="0" smtClean="0">
                <a:solidFill>
                  <a:prstClr val="black"/>
                </a:solidFill>
              </a:rPr>
              <a:t>2</a:t>
            </a:r>
            <a:r>
              <a:rPr lang="el-GR" sz="3200" b="0" dirty="0" smtClean="0">
                <a:solidFill>
                  <a:prstClr val="black"/>
                </a:solidFill>
              </a:rPr>
              <a:t>/2</a:t>
            </a:r>
            <a:endParaRPr lang="el-GR" dirty="0"/>
          </a:p>
        </p:txBody>
      </p:sp>
      <p:sp>
        <p:nvSpPr>
          <p:cNvPr id="3" name="Θέση περιεχομένου 2"/>
          <p:cNvSpPr>
            <a:spLocks noGrp="1"/>
          </p:cNvSpPr>
          <p:nvPr>
            <p:ph idx="1"/>
          </p:nvPr>
        </p:nvSpPr>
        <p:spPr>
          <a:xfrm>
            <a:off x="457200" y="1196752"/>
            <a:ext cx="8229600" cy="5112568"/>
          </a:xfrm>
        </p:spPr>
        <p:txBody>
          <a:bodyPr/>
          <a:lstStyle/>
          <a:p>
            <a:r>
              <a:rPr lang="el-GR" b="1" dirty="0"/>
              <a:t>Εξοικείωση</a:t>
            </a:r>
          </a:p>
          <a:p>
            <a:pPr lvl="1"/>
            <a:r>
              <a:rPr lang="el-GR" dirty="0" smtClean="0"/>
              <a:t>Με </a:t>
            </a:r>
            <a:r>
              <a:rPr lang="el-GR" dirty="0"/>
              <a:t>τα στάδια του «Κύκλου Ζωής» ενός εγγράφου.</a:t>
            </a:r>
          </a:p>
          <a:p>
            <a:pPr lvl="1"/>
            <a:r>
              <a:rPr lang="el-GR" dirty="0" smtClean="0"/>
              <a:t>Με </a:t>
            </a:r>
            <a:r>
              <a:rPr lang="el-GR" dirty="0"/>
              <a:t>τις μεθόδους και τα εργαλεία Διαχείρισης Εγγράφων ενός Οργανισμού.</a:t>
            </a:r>
          </a:p>
          <a:p>
            <a:pPr lvl="1"/>
            <a:r>
              <a:rPr lang="el-GR" dirty="0" smtClean="0"/>
              <a:t>Με </a:t>
            </a:r>
            <a:r>
              <a:rPr lang="el-GR" dirty="0"/>
              <a:t>τις προκλήσεις Διαχείρισης των Ηλεκτρονικών Εγγράφων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9328357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Περί... διαχείρισης εγγράφων </a:t>
            </a:r>
            <a:r>
              <a:rPr lang="el-GR" sz="3200" b="0" dirty="0" smtClean="0"/>
              <a:t>1/9</a:t>
            </a:r>
            <a:endParaRPr lang="el-GR" sz="3200" b="0" dirty="0"/>
          </a:p>
        </p:txBody>
      </p:sp>
      <p:sp>
        <p:nvSpPr>
          <p:cNvPr id="3" name="Θέση περιεχομένου 2"/>
          <p:cNvSpPr>
            <a:spLocks noGrp="1"/>
          </p:cNvSpPr>
          <p:nvPr>
            <p:ph idx="1"/>
          </p:nvPr>
        </p:nvSpPr>
        <p:spPr/>
        <p:txBody>
          <a:bodyPr/>
          <a:lstStyle/>
          <a:p>
            <a:pPr>
              <a:spcBef>
                <a:spcPts val="1800"/>
              </a:spcBef>
            </a:pPr>
            <a:r>
              <a:rPr lang="el-GR" dirty="0" smtClean="0"/>
              <a:t>Αφορά </a:t>
            </a:r>
            <a:r>
              <a:rPr lang="el-GR" dirty="0"/>
              <a:t>στη διαχείριση των τρεχόντων εγγράφων που παράγει ένας οργανισμός (δημόσιος ή ιδιωτικός) στο πλαίσιο της νομίμου ασκήσεως της δραστηριότητάς του</a:t>
            </a:r>
            <a:r>
              <a:rPr lang="el-GR" dirty="0" smtClean="0"/>
              <a:t>.</a:t>
            </a:r>
            <a:endParaRPr lang="el-GR" dirty="0"/>
          </a:p>
          <a:p>
            <a:pPr>
              <a:spcBef>
                <a:spcPts val="1800"/>
              </a:spcBef>
            </a:pPr>
            <a:r>
              <a:rPr lang="el-GR" dirty="0" smtClean="0"/>
              <a:t>Διεθνή </a:t>
            </a:r>
            <a:r>
              <a:rPr lang="el-GR" dirty="0"/>
              <a:t>Βιβλιογραφία = Records ή Document Management </a:t>
            </a:r>
          </a:p>
          <a:p>
            <a:pPr>
              <a:spcBef>
                <a:spcPts val="1800"/>
              </a:spcBef>
            </a:pPr>
            <a:r>
              <a:rPr lang="el-GR" dirty="0" smtClean="0"/>
              <a:t>Συχνά </a:t>
            </a:r>
            <a:r>
              <a:rPr lang="el-GR" dirty="0"/>
              <a:t>εξετάζεται σε συνάρτηση με τη Διαχείριση της Πληροφορίας (Information Management</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5276919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Περί... διαχείρισης εγγράφων </a:t>
            </a:r>
            <a:r>
              <a:rPr lang="en-US" sz="3200" b="0" dirty="0" smtClean="0">
                <a:solidFill>
                  <a:prstClr val="black"/>
                </a:solidFill>
              </a:rPr>
              <a:t>2</a:t>
            </a:r>
            <a:r>
              <a:rPr lang="el-GR" sz="3200" b="0" dirty="0" smtClean="0">
                <a:solidFill>
                  <a:prstClr val="black"/>
                </a:solidFill>
              </a:rPr>
              <a:t>/9</a:t>
            </a:r>
            <a:endParaRPr lang="el-GR" dirty="0"/>
          </a:p>
        </p:txBody>
      </p:sp>
      <p:sp>
        <p:nvSpPr>
          <p:cNvPr id="3" name="Θέση περιεχομένου 2"/>
          <p:cNvSpPr>
            <a:spLocks noGrp="1"/>
          </p:cNvSpPr>
          <p:nvPr>
            <p:ph idx="1"/>
          </p:nvPr>
        </p:nvSpPr>
        <p:spPr/>
        <p:txBody>
          <a:bodyPr/>
          <a:lstStyle/>
          <a:p>
            <a:pPr>
              <a:spcBef>
                <a:spcPts val="1800"/>
              </a:spcBef>
            </a:pPr>
            <a:r>
              <a:rPr lang="el-GR" dirty="0" smtClean="0"/>
              <a:t>Διαχείριση </a:t>
            </a:r>
            <a:r>
              <a:rPr lang="el-GR" dirty="0"/>
              <a:t>της Πληροφορίας vs Διαχείρισης Εγγράφων </a:t>
            </a:r>
          </a:p>
          <a:p>
            <a:pPr>
              <a:spcBef>
                <a:spcPts val="1800"/>
              </a:spcBef>
            </a:pPr>
            <a:r>
              <a:rPr lang="el-GR" dirty="0"/>
              <a:t>Το Έγγραφο αποτελεί το μέσο αποτύπωσης της πληροφορίας</a:t>
            </a:r>
            <a:r>
              <a:rPr lang="el-GR" dirty="0" smtClean="0"/>
              <a:t>.</a:t>
            </a:r>
            <a:endParaRPr lang="el-GR" dirty="0"/>
          </a:p>
          <a:p>
            <a:pPr>
              <a:spcBef>
                <a:spcPts val="1800"/>
              </a:spcBef>
            </a:pPr>
            <a:r>
              <a:rPr lang="el-GR" dirty="0"/>
              <a:t>Πληροφορία η οποία όμως αναφέρεται σε τρέχουσα, επίκαιρα ζητήματα οργάνωσης/ λειτουργίας ενός Οργανισμού ή μιας Επιχείρησης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3013123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Περί... διαχείρισης εγγράφων </a:t>
            </a:r>
            <a:r>
              <a:rPr lang="en-US" sz="3200" b="0" dirty="0" smtClean="0">
                <a:solidFill>
                  <a:prstClr val="black"/>
                </a:solidFill>
              </a:rPr>
              <a:t>3</a:t>
            </a:r>
            <a:r>
              <a:rPr lang="el-GR" sz="3200" b="0" dirty="0" smtClean="0">
                <a:solidFill>
                  <a:prstClr val="black"/>
                </a:solidFill>
              </a:rPr>
              <a:t>/9</a:t>
            </a:r>
            <a:endParaRPr lang="el-GR" dirty="0"/>
          </a:p>
        </p:txBody>
      </p:sp>
      <p:sp>
        <p:nvSpPr>
          <p:cNvPr id="3" name="Θέση περιεχομένου 2"/>
          <p:cNvSpPr>
            <a:spLocks noGrp="1"/>
          </p:cNvSpPr>
          <p:nvPr>
            <p:ph idx="1"/>
          </p:nvPr>
        </p:nvSpPr>
        <p:spPr/>
        <p:txBody>
          <a:bodyPr/>
          <a:lstStyle/>
          <a:p>
            <a:r>
              <a:rPr lang="el-GR" b="1" dirty="0"/>
              <a:t>Γιατί Διαχείριση </a:t>
            </a:r>
            <a:r>
              <a:rPr lang="el-GR" b="1" dirty="0" smtClean="0"/>
              <a:t>Εγγράφων;</a:t>
            </a:r>
            <a:endParaRPr lang="el-GR" b="1" dirty="0"/>
          </a:p>
          <a:p>
            <a:pPr lvl="1"/>
            <a:r>
              <a:rPr lang="el-GR" dirty="0" smtClean="0"/>
              <a:t>Για </a:t>
            </a:r>
            <a:r>
              <a:rPr lang="el-GR" dirty="0"/>
              <a:t>λόγους </a:t>
            </a:r>
            <a:r>
              <a:rPr lang="el-GR" dirty="0" smtClean="0"/>
              <a:t>καινοτομίας.</a:t>
            </a:r>
            <a:endParaRPr lang="el-GR" dirty="0"/>
          </a:p>
          <a:p>
            <a:pPr lvl="1"/>
            <a:r>
              <a:rPr lang="el-GR" dirty="0" smtClean="0"/>
              <a:t>Βελτίωσης </a:t>
            </a:r>
            <a:r>
              <a:rPr lang="el-GR" dirty="0"/>
              <a:t>των επιχειρησιακών </a:t>
            </a:r>
            <a:r>
              <a:rPr lang="el-GR" dirty="0" smtClean="0"/>
              <a:t>λειτουργιών.</a:t>
            </a:r>
            <a:endParaRPr lang="el-GR" dirty="0"/>
          </a:p>
          <a:p>
            <a:pPr lvl="1"/>
            <a:r>
              <a:rPr lang="el-GR" dirty="0" smtClean="0"/>
              <a:t>Προστασίας </a:t>
            </a:r>
            <a:r>
              <a:rPr lang="el-GR" dirty="0"/>
              <a:t>των συμφερόντων των </a:t>
            </a:r>
            <a:r>
              <a:rPr lang="el-GR" dirty="0" smtClean="0"/>
              <a:t>μετόχων.</a:t>
            </a:r>
            <a:endParaRPr lang="el-GR" dirty="0"/>
          </a:p>
          <a:p>
            <a:pPr lvl="1"/>
            <a:r>
              <a:rPr lang="el-GR" dirty="0" smtClean="0"/>
              <a:t>Αποφυγής </a:t>
            </a:r>
            <a:r>
              <a:rPr lang="el-GR" dirty="0"/>
              <a:t>απώλειας </a:t>
            </a:r>
            <a:r>
              <a:rPr lang="el-GR" dirty="0" smtClean="0"/>
              <a:t>δεδομένων.</a:t>
            </a:r>
            <a:endParaRPr lang="el-GR" dirty="0"/>
          </a:p>
          <a:p>
            <a:pPr lvl="1"/>
            <a:r>
              <a:rPr lang="el-GR" dirty="0" smtClean="0"/>
              <a:t>Μείωσης </a:t>
            </a:r>
            <a:r>
              <a:rPr lang="el-GR" dirty="0"/>
              <a:t>κόστους και αποφυγής πιθανότητας δικαστικής </a:t>
            </a:r>
            <a:r>
              <a:rPr lang="el-GR" dirty="0" smtClean="0"/>
              <a:t>δίωξης.</a:t>
            </a:r>
            <a:endParaRPr lang="el-GR" dirty="0"/>
          </a:p>
          <a:p>
            <a:pPr lvl="1"/>
            <a:r>
              <a:rPr lang="el-GR" dirty="0" smtClean="0"/>
              <a:t>Μακροχρόνιας </a:t>
            </a:r>
            <a:r>
              <a:rPr lang="el-GR" dirty="0"/>
              <a:t>προστασίας της κουλτούρας του ίδιου του </a:t>
            </a:r>
            <a:r>
              <a:rPr lang="el-GR" dirty="0" smtClean="0"/>
              <a:t>Οργανισμού.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4628491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Περί... διαχείρισης εγγράφων </a:t>
            </a:r>
            <a:r>
              <a:rPr lang="en-US" sz="3200" b="0" dirty="0" smtClean="0">
                <a:solidFill>
                  <a:prstClr val="black"/>
                </a:solidFill>
              </a:rPr>
              <a:t>4</a:t>
            </a:r>
            <a:r>
              <a:rPr lang="el-GR" sz="3200" b="0" dirty="0" smtClean="0">
                <a:solidFill>
                  <a:prstClr val="black"/>
                </a:solidFill>
              </a:rPr>
              <a:t>/9</a:t>
            </a:r>
            <a:endParaRPr lang="el-GR" dirty="0"/>
          </a:p>
        </p:txBody>
      </p:sp>
      <p:sp>
        <p:nvSpPr>
          <p:cNvPr id="3" name="Θέση περιεχομένου 2"/>
          <p:cNvSpPr>
            <a:spLocks noGrp="1"/>
          </p:cNvSpPr>
          <p:nvPr>
            <p:ph idx="1"/>
          </p:nvPr>
        </p:nvSpPr>
        <p:spPr/>
        <p:txBody>
          <a:bodyPr/>
          <a:lstStyle/>
          <a:p>
            <a:r>
              <a:rPr lang="el-GR" b="1" dirty="0"/>
              <a:t>Ιδιωτικός Οργανισμός</a:t>
            </a:r>
          </a:p>
          <a:p>
            <a:pPr lvl="1"/>
            <a:r>
              <a:rPr lang="el-GR" dirty="0" smtClean="0"/>
              <a:t>Σηματοδοτεί </a:t>
            </a:r>
            <a:r>
              <a:rPr lang="el-GR" dirty="0"/>
              <a:t>την αποτελεσματική χρήση και διαχείριση της πληροφορίας</a:t>
            </a:r>
            <a:r>
              <a:rPr lang="el-GR" dirty="0" smtClean="0"/>
              <a:t>.</a:t>
            </a:r>
            <a:endParaRPr lang="el-GR" dirty="0"/>
          </a:p>
          <a:p>
            <a:pPr lvl="1">
              <a:spcAft>
                <a:spcPts val="1800"/>
              </a:spcAft>
            </a:pPr>
            <a:r>
              <a:rPr lang="el-GR" dirty="0" smtClean="0"/>
              <a:t>Αντιμετωπίζει </a:t>
            </a:r>
            <a:r>
              <a:rPr lang="el-GR" dirty="0"/>
              <a:t>και ξεπερνά τον ανταγωνισμό</a:t>
            </a:r>
            <a:r>
              <a:rPr lang="el-GR" dirty="0" smtClean="0"/>
              <a:t>.</a:t>
            </a:r>
            <a:endParaRPr lang="el-GR" dirty="0"/>
          </a:p>
          <a:p>
            <a:r>
              <a:rPr lang="el-GR" b="1" dirty="0"/>
              <a:t>Δημόσιος Οργανισμός</a:t>
            </a:r>
          </a:p>
          <a:p>
            <a:pPr lvl="1"/>
            <a:r>
              <a:rPr lang="el-GR" dirty="0" smtClean="0"/>
              <a:t>Παροχή </a:t>
            </a:r>
            <a:r>
              <a:rPr lang="el-GR" dirty="0"/>
              <a:t>καλύτερων και αποτελεσματικότερων υπηρεσιών στον πολίτη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8462764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Περί... διαχείρισης εγγράφων </a:t>
            </a:r>
            <a:r>
              <a:rPr lang="en-US" sz="3200" b="0" dirty="0" smtClean="0">
                <a:solidFill>
                  <a:prstClr val="black"/>
                </a:solidFill>
              </a:rPr>
              <a:t>5</a:t>
            </a:r>
            <a:r>
              <a:rPr lang="el-GR" sz="3200" b="0" dirty="0" smtClean="0">
                <a:solidFill>
                  <a:prstClr val="black"/>
                </a:solidFill>
              </a:rPr>
              <a:t>/9</a:t>
            </a:r>
            <a:endParaRPr lang="el-GR" dirty="0"/>
          </a:p>
        </p:txBody>
      </p:sp>
      <p:sp>
        <p:nvSpPr>
          <p:cNvPr id="3" name="Θέση περιεχομένου 2"/>
          <p:cNvSpPr>
            <a:spLocks noGrp="1"/>
          </p:cNvSpPr>
          <p:nvPr>
            <p:ph idx="1"/>
          </p:nvPr>
        </p:nvSpPr>
        <p:spPr/>
        <p:txBody>
          <a:bodyPr/>
          <a:lstStyle/>
          <a:p>
            <a:r>
              <a:rPr lang="el-GR" dirty="0"/>
              <a:t>Έμφαση στο «Κύκλο Ζωής» ενός Εγγράφου</a:t>
            </a:r>
          </a:p>
          <a:p>
            <a:pPr lvl="1"/>
            <a:r>
              <a:rPr lang="el-GR" dirty="0" smtClean="0"/>
              <a:t>Τη </a:t>
            </a:r>
            <a:r>
              <a:rPr lang="el-GR" dirty="0"/>
              <a:t>δημιουργία του εγγράφου για την αποτύπωση της κάθε είδους </a:t>
            </a:r>
            <a:r>
              <a:rPr lang="el-GR" dirty="0" smtClean="0"/>
              <a:t>πληροφορίας</a:t>
            </a:r>
            <a:r>
              <a:rPr lang="el-GR" dirty="0"/>
              <a:t>.</a:t>
            </a:r>
          </a:p>
          <a:p>
            <a:pPr lvl="1"/>
            <a:r>
              <a:rPr lang="el-GR" dirty="0" smtClean="0"/>
              <a:t>Τη </a:t>
            </a:r>
            <a:r>
              <a:rPr lang="el-GR" dirty="0"/>
              <a:t>διακίνηση και χρήση του μέσα στο πλαίσιο σωστής λειτουργίας του </a:t>
            </a:r>
            <a:r>
              <a:rPr lang="el-GR" dirty="0" smtClean="0"/>
              <a:t>Οργανισμού. </a:t>
            </a:r>
            <a:endParaRPr lang="el-GR" dirty="0"/>
          </a:p>
          <a:p>
            <a:pPr lvl="1"/>
            <a:r>
              <a:rPr lang="el-GR" dirty="0" smtClean="0"/>
              <a:t>Την </a:t>
            </a:r>
            <a:r>
              <a:rPr lang="el-GR" dirty="0"/>
              <a:t>επικοινωνία του Οργανισμού με τη κοινωνία ή άλλους </a:t>
            </a:r>
            <a:r>
              <a:rPr lang="el-GR" dirty="0" smtClean="0"/>
              <a:t>Οργανισμούς.</a:t>
            </a:r>
            <a:endParaRPr lang="el-GR" dirty="0"/>
          </a:p>
          <a:p>
            <a:pPr lvl="1"/>
            <a:r>
              <a:rPr lang="el-GR" dirty="0" smtClean="0"/>
              <a:t>Τις </a:t>
            </a:r>
            <a:r>
              <a:rPr lang="el-GR" dirty="0"/>
              <a:t>εργασίες αποθήκευσης και συντήρησης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5195169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TotalTime>
  <Words>2372</Words>
  <Application>Microsoft Office PowerPoint</Application>
  <PresentationFormat>Προβολή στην οθόνη (4:3)</PresentationFormat>
  <Paragraphs>385</Paragraphs>
  <Slides>39</Slides>
  <Notes>37</Notes>
  <HiddenSlides>0</HiddenSlides>
  <MMClips>0</MMClips>
  <ScaleCrop>false</ScaleCrop>
  <HeadingPairs>
    <vt:vector size="4" baseType="variant">
      <vt:variant>
        <vt:lpstr>Θέμα</vt:lpstr>
      </vt:variant>
      <vt:variant>
        <vt:i4>3</vt:i4>
      </vt:variant>
      <vt:variant>
        <vt:lpstr>Τίτλοι διαφανειών</vt:lpstr>
      </vt:variant>
      <vt:variant>
        <vt:i4>39</vt:i4>
      </vt:variant>
    </vt:vector>
  </HeadingPairs>
  <TitlesOfParts>
    <vt:vector size="42" baseType="lpstr">
      <vt:lpstr>OC_template_updated</vt:lpstr>
      <vt:lpstr>1_OC_template_updated</vt:lpstr>
      <vt:lpstr>2_OC_template_updated</vt:lpstr>
      <vt:lpstr>Διαχείριση αρχειακών εγγράφων (Θ)</vt:lpstr>
      <vt:lpstr>Περιεχόμενα</vt:lpstr>
      <vt:lpstr>Σκοπός μαθήματος 1/2</vt:lpstr>
      <vt:lpstr>Σκοπός μαθήματος 2/2</vt:lpstr>
      <vt:lpstr>Περί... διαχείρισης εγγράφων 1/9</vt:lpstr>
      <vt:lpstr>Περί... διαχείρισης εγγράφων 2/9</vt:lpstr>
      <vt:lpstr>Περί... διαχείρισης εγγράφων 3/9</vt:lpstr>
      <vt:lpstr>Περί... διαχείρισης εγγράφων 4/9</vt:lpstr>
      <vt:lpstr>Περί... διαχείρισης εγγράφων 5/9</vt:lpstr>
      <vt:lpstr>Περί... διαχείρισης εγγράφων 6/9</vt:lpstr>
      <vt:lpstr>Versioning</vt:lpstr>
      <vt:lpstr>Περί... διαχείρισης εγγράφων 7/9</vt:lpstr>
      <vt:lpstr>Περί... διαχείρισης εγγράφων 8/9</vt:lpstr>
      <vt:lpstr>Περί... διαχείρισης εγγράφων 9/9</vt:lpstr>
      <vt:lpstr>Ορισμοί</vt:lpstr>
      <vt:lpstr>Τεκμήριο (item) 1/2</vt:lpstr>
      <vt:lpstr>Τεκμήριο (item) 2/2</vt:lpstr>
      <vt:lpstr>Έγγραφο (record) 1/5</vt:lpstr>
      <vt:lpstr>Έγγραφο (record) 2/5</vt:lpstr>
      <vt:lpstr>Έγγραφο (record) 3/5</vt:lpstr>
      <vt:lpstr>Έγγραφο (record) 4/5</vt:lpstr>
      <vt:lpstr>Έγγραφο (record) 5/5</vt:lpstr>
      <vt:lpstr>Αρχείο (archive) 1/5</vt:lpstr>
      <vt:lpstr>Αρχείο (archive) 2/5</vt:lpstr>
      <vt:lpstr>Αρχείο (archive) 3/5</vt:lpstr>
      <vt:lpstr>Αρχείο (archive) 4/5</vt:lpstr>
      <vt:lpstr>Αρχείο (archive) 5/5</vt:lpstr>
      <vt:lpstr>Αρχειακή συλλογή</vt:lpstr>
      <vt:lpstr>Διαχείριση εγγράφων  (records management) 1/3</vt:lpstr>
      <vt:lpstr>Διαχείριση εγγράφων  (records management) 2/3</vt:lpstr>
      <vt:lpstr>Διαχείριση εγγράφων  (records management) 3/3</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αρχειακών εγγράφων</dc:title>
  <dc:creator>opencourses@teiath.gr</dc:creator>
  <cp:lastModifiedBy>natasakar new</cp:lastModifiedBy>
  <cp:revision>24</cp:revision>
  <dcterms:created xsi:type="dcterms:W3CDTF">2014-04-25T12:34:35Z</dcterms:created>
  <dcterms:modified xsi:type="dcterms:W3CDTF">2015-02-27T11:45:38Z</dcterms:modified>
</cp:coreProperties>
</file>