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694" r:id="rId4"/>
  </p:sldMasterIdLst>
  <p:notesMasterIdLst>
    <p:notesMasterId r:id="rId17"/>
  </p:notesMasterIdLst>
  <p:sldIdLst>
    <p:sldId id="264" r:id="rId5"/>
    <p:sldId id="261" r:id="rId6"/>
    <p:sldId id="272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31022-CCD4-4642-BAD7-D05F5A8392FE}" type="datetimeFigureOut">
              <a:rPr lang="el-GR" smtClean="0"/>
              <a:t>26/10/2015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6F996-371C-43E5-AE42-BC36726B1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31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6F996-371C-43E5-AE42-BC36726B1FAE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6F996-371C-43E5-AE42-BC36726B1FAE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EF3D-444D-41F4-A1AC-935AC90BB653}" type="datetime1">
              <a:rPr lang="el-GR" smtClean="0"/>
              <a:t>26/10/2015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711-DD39-445D-9CE3-B0ED89F8E33E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A38-3A4F-41E2-A08D-D92B729A93EE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6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3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1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4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6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5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l-GR" dirty="0" smtClean="0"/>
              <a:t>Στυλ υποδείγματος κειμένου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6C19-5F9A-4C41-A8BC-17D3F385D509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807A6FC-F3AF-4EA0-A4CE-7207D0B786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9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0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2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7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1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2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4952-1ACF-4246-83B0-A41DE3B6CF1D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3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5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8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3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8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8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9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1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6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4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9019-221E-4B99-961A-593550503F60}" type="datetime1">
              <a:rPr lang="el-GR" smtClean="0"/>
              <a:t>26/10/2015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8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7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17D-2722-45E4-B688-6EBF5B101C61}" type="datetime1">
              <a:rPr lang="el-GR" smtClean="0"/>
              <a:t>26/10/2015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FED4-C03C-4A48-A562-10988D6AEA5D}" type="datetime1">
              <a:rPr lang="el-GR" smtClean="0"/>
              <a:t>26/10/2015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BE4E-74AA-477A-B4BD-CF8F30D868FD}" type="datetime1">
              <a:rPr lang="el-GR" smtClean="0"/>
              <a:t>26/10/2015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4FC0-94B3-47C9-AAE5-843B34487F35}" type="datetime1">
              <a:rPr lang="el-GR" smtClean="0"/>
              <a:t>26/10/2015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FF4B-DDBD-41CD-8170-10FBBA5805BE}" type="datetime1">
              <a:rPr lang="el-GR" smtClean="0"/>
              <a:t>26/10/2015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1128E1-205C-4C78-A6EF-43EB4CDFF6F4}" type="datetime1">
              <a:rPr lang="el-GR" smtClean="0"/>
              <a:t>26/10/2015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9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0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6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Τεχνολογία οφθαλμικών φακών Ι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Διόρθωση αμετρωπιών με οφθαλμικούς </a:t>
            </a:r>
            <a:r>
              <a:rPr lang="el-GR" sz="2800" dirty="0" smtClean="0"/>
              <a:t>φακούς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Θεμιστοκλής </a:t>
            </a:r>
            <a:r>
              <a:rPr lang="el-GR" sz="2400" dirty="0" err="1" smtClean="0"/>
              <a:t>Γιαλελής</a:t>
            </a:r>
            <a:r>
              <a:rPr lang="el-GR" sz="2400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Οπτικός, </a:t>
            </a:r>
            <a:r>
              <a:rPr lang="el-GR" sz="2400" dirty="0" err="1" smtClean="0"/>
              <a:t>MSc</a:t>
            </a:r>
            <a:r>
              <a:rPr lang="el-GR" sz="2400" dirty="0"/>
              <a:t>, </a:t>
            </a:r>
            <a:r>
              <a:rPr lang="el-GR" sz="2400" dirty="0" err="1"/>
              <a:t>PhD</a:t>
            </a:r>
            <a:r>
              <a:rPr lang="el-GR" sz="2400" dirty="0"/>
              <a:t> </a:t>
            </a:r>
            <a:r>
              <a:rPr lang="el-GR" sz="2400" dirty="0" err="1"/>
              <a:t>candidate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ΕΔΙΠ του τμήματος Οπτικής και </a:t>
            </a:r>
            <a:r>
              <a:rPr lang="el-GR" sz="2400" dirty="0" err="1"/>
              <a:t>Οπτομετρίας</a:t>
            </a:r>
            <a:r>
              <a:rPr lang="el-GR" sz="2400" dirty="0"/>
              <a:t>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76043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άδεια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6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988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ΔΙΑΚΡΙΣΗ ΟΦΘΑΛΜΙΚΩΝ ΦΑΚΩΝ ΑΝΑΛΟΓΑ ΤΗ </a:t>
            </a:r>
            <a:r>
              <a:rPr lang="el-GR" dirty="0" smtClean="0"/>
              <a:t>ΔΙΟΡΘΩΣΗ</a:t>
            </a:r>
            <a:r>
              <a:rPr lang="en-US" dirty="0" smtClean="0"/>
              <a:t> </a:t>
            </a:r>
            <a:r>
              <a:rPr lang="en-US" sz="3600" b="0" dirty="0" smtClean="0"/>
              <a:t>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137160" indent="0">
              <a:buSzPct val="100000"/>
              <a:buNone/>
            </a:pPr>
            <a:r>
              <a:rPr lang="el-GR" dirty="0" smtClean="0"/>
              <a:t>Σφαιρικοί διορθώνουν αμετρωπίες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Θετικοί σφαιρικοί διορθώνουν υπερμετρωπία και πρεσβυωπία 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Αρνητικοί σφαιρικοί διορθώνουν μυωπία</a:t>
            </a:r>
          </a:p>
          <a:p>
            <a:pPr marL="137160" indent="0">
              <a:buSzPct val="100000"/>
              <a:buNone/>
            </a:pPr>
            <a:r>
              <a:rPr lang="el-GR" dirty="0" smtClean="0"/>
              <a:t>Κυλινδρικοί φακοί 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Διορθώνουν </a:t>
            </a:r>
            <a:r>
              <a:rPr lang="el-GR" dirty="0" smtClean="0"/>
              <a:t>αστιγματισμό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59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ΔΙΑΚΡΙΣΗ ΟΦΘΑΛΜΙΚΩΝ ΦΑΚΩΝ ΑΝΑΛΟΓΑ ΤΗ </a:t>
            </a:r>
            <a:r>
              <a:rPr lang="el-GR" dirty="0" smtClean="0"/>
              <a:t>ΔΙΟΡΘΩΣΗ</a:t>
            </a:r>
            <a:r>
              <a:rPr lang="en-US" dirty="0" smtClean="0"/>
              <a:t> </a:t>
            </a:r>
            <a:r>
              <a:rPr lang="en-US" sz="3600" b="0" dirty="0"/>
              <a:t>2</a:t>
            </a:r>
            <a:r>
              <a:rPr lang="en-US" sz="3600" b="0" dirty="0" smtClean="0"/>
              <a:t>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137160" indent="0">
              <a:buSzPct val="100000"/>
              <a:buNone/>
            </a:pPr>
            <a:r>
              <a:rPr lang="el-GR" dirty="0" err="1" smtClean="0"/>
              <a:t>Σφαιροκυλινδρικοί</a:t>
            </a:r>
            <a:r>
              <a:rPr lang="el-GR" dirty="0" smtClean="0"/>
              <a:t> </a:t>
            </a:r>
            <a:r>
              <a:rPr lang="el-GR" dirty="0" smtClean="0"/>
              <a:t>φακοί διορθώνουν </a:t>
            </a:r>
            <a:r>
              <a:rPr lang="el-GR" dirty="0" err="1" smtClean="0"/>
              <a:t>αμετρωπικό</a:t>
            </a:r>
            <a:r>
              <a:rPr lang="el-GR" dirty="0" smtClean="0"/>
              <a:t> αστιγματισμό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Θετικοί </a:t>
            </a:r>
            <a:r>
              <a:rPr lang="el-GR" dirty="0" err="1" smtClean="0"/>
              <a:t>σφαιροκυλινδρικοί</a:t>
            </a:r>
            <a:r>
              <a:rPr lang="el-GR" dirty="0" smtClean="0"/>
              <a:t> διορθώνουν </a:t>
            </a:r>
            <a:r>
              <a:rPr lang="el-GR" dirty="0" err="1" smtClean="0"/>
              <a:t>υπερμετροπικό</a:t>
            </a:r>
            <a:r>
              <a:rPr lang="el-GR" dirty="0" smtClean="0"/>
              <a:t> και πρεσβυωπικό αστιγματισμό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Αρνητικοί </a:t>
            </a:r>
            <a:r>
              <a:rPr lang="el-GR" dirty="0" err="1" smtClean="0"/>
              <a:t>σφαιροκυλινδρικοί</a:t>
            </a:r>
            <a:r>
              <a:rPr lang="el-GR" dirty="0" smtClean="0"/>
              <a:t> διορθώνουν μυωπικό αστιγματισμό</a:t>
            </a:r>
          </a:p>
          <a:p>
            <a:pPr marL="137160" indent="0">
              <a:buSzPct val="100000"/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5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ΕΞΟΥΔΕΤΕΡΩΣΗ ΣΦΑΙΡΟΚΥΛΙΝΔΡΙΚΩΝ ΦΑΚΩΝ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Με τη χρήση γνωστών σφαιρικών φακών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Με την χρήση γνωστών κυλινδρικών φακών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Με την χρήση γνωστών σφαιρικών και κυλινδρικών φακών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47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ΠΡΑΚΤΙΚΟ ΜΕΡΟΣ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Διαχωρισμός σφαιρικών από αστιγματικούς φακούς στηριζόμενοι στην οπτική παρατήρηση της διαφοράς πάχους.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93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5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44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Θεμιστοκλής </a:t>
            </a:r>
            <a:r>
              <a:rPr lang="el-GR" sz="2000" dirty="0" err="1"/>
              <a:t>Γιαλελής</a:t>
            </a:r>
            <a:r>
              <a:rPr lang="el-GR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Θεμιστοκλής </a:t>
            </a:r>
            <a:r>
              <a:rPr lang="el-GR" sz="2000" dirty="0" err="1"/>
              <a:t>Γιαλελής</a:t>
            </a:r>
            <a:r>
              <a:rPr lang="el-GR" sz="2000" dirty="0"/>
              <a:t>. «Τεχνολογία οφθαλμικών φακών Ι 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2:</a:t>
            </a:r>
            <a:r>
              <a:rPr lang="el-GR" sz="2000" dirty="0"/>
              <a:t> Διόρθωση αμετρωπιών με οφθαλμικούς </a:t>
            </a:r>
            <a:r>
              <a:rPr lang="el-GR" sz="2000" dirty="0" smtClean="0"/>
              <a:t>φακούς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535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861</TotalTime>
  <Words>702</Words>
  <Application>Microsoft Office PowerPoint</Application>
  <PresentationFormat>Προβολή στην οθόνη (4:3)</PresentationFormat>
  <Paragraphs>88</Paragraphs>
  <Slides>12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Αποκορύφωμα</vt:lpstr>
      <vt:lpstr>exo-opistho_simeiomata</vt:lpstr>
      <vt:lpstr>1_exo-opistho_simeiomata</vt:lpstr>
      <vt:lpstr>OC_template_updated</vt:lpstr>
      <vt:lpstr>Τεχνολογία οφθαλμικών φακών Ι (Ε)</vt:lpstr>
      <vt:lpstr>ΔΙΑΚΡΙΣΗ ΟΦΘΑΛΜΙΚΩΝ ΦΑΚΩΝ ΑΝΑΛΟΓΑ ΤΗ ΔΙΟΡΘΩΣΗ 1/2</vt:lpstr>
      <vt:lpstr>ΔΙΑΚΡΙΣΗ ΟΦΘΑΛΜΙΚΩΝ ΦΑΚΩΝ ΑΝΑΛΟΓΑ ΤΗ ΔΙΟΡΘΩΣΗ 2/2</vt:lpstr>
      <vt:lpstr>ΕΞΟΥΔΕΤΕΡΩΣΗ ΣΦΑΙΡΟΚΥΛΙΝΔΡΙΚΩΝ ΦΑΚΩΝ</vt:lpstr>
      <vt:lpstr>ΠΡΑΚΤΙΚΟ ΜΕΡΟΣ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Εργαστηριο τεχνολογια οφθαλμικων φακων I</dc:title>
  <dc:creator>themis</dc:creator>
  <cp:lastModifiedBy>fkaram2</cp:lastModifiedBy>
  <cp:revision>51</cp:revision>
  <dcterms:created xsi:type="dcterms:W3CDTF">2015-10-25T07:36:07Z</dcterms:created>
  <dcterms:modified xsi:type="dcterms:W3CDTF">2015-10-26T13:18:47Z</dcterms:modified>
</cp:coreProperties>
</file>