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Lst>
  <p:notesMasterIdLst>
    <p:notesMasterId r:id="rId31"/>
  </p:notesMasterIdLst>
  <p:handoutMasterIdLst>
    <p:handoutMasterId r:id="rId32"/>
  </p:handoutMasterIdLst>
  <p:sldIdLst>
    <p:sldId id="280"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DB663B92-4E9B-4486-886E-4A199333F19A}" type="slidenum">
              <a:rPr lang="en-GB" altLang="el-GR" sz="1300">
                <a:solidFill>
                  <a:srgbClr val="000000"/>
                </a:solidFill>
                <a:latin typeface="Times New Roman" pitchFamily="16" charset="0"/>
              </a:rPr>
              <a:pPr eaLnBrk="1"/>
              <a:t>9</a:t>
            </a:fld>
            <a:endParaRPr lang="en-GB" altLang="el-GR" sz="1300" dirty="0">
              <a:solidFill>
                <a:srgbClr val="000000"/>
              </a:solidFill>
              <a:latin typeface="Times New Roman" pitchFamily="16" charset="0"/>
            </a:endParaRPr>
          </a:p>
        </p:txBody>
      </p:sp>
      <p:sp>
        <p:nvSpPr>
          <p:cNvPr id="3891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44662EE5-CA01-4C69-B29F-A1FB5DB329AF}" type="slidenum">
              <a:rPr lang="en-GB" altLang="el-GR" sz="1300">
                <a:solidFill>
                  <a:srgbClr val="000000"/>
                </a:solidFill>
                <a:latin typeface="Times New Roman" pitchFamily="16" charset="0"/>
              </a:rPr>
              <a:pPr algn="r" eaLnBrk="1">
                <a:buClrTx/>
                <a:buFontTx/>
                <a:buNone/>
              </a:pPr>
              <a:t>9</a:t>
            </a:fld>
            <a:endParaRPr lang="en-GB" altLang="el-GR" sz="1300" dirty="0">
              <a:solidFill>
                <a:srgbClr val="000000"/>
              </a:solidFill>
              <a:latin typeface="Times New Roman" pitchFamily="16" charset="0"/>
            </a:endParaRPr>
          </a:p>
        </p:txBody>
      </p:sp>
      <p:sp>
        <p:nvSpPr>
          <p:cNvPr id="3891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28855B49-4E94-4772-B989-05918ECAF3EF}" type="slidenum">
              <a:rPr lang="en-GB" altLang="el-GR" sz="1300">
                <a:solidFill>
                  <a:srgbClr val="000000"/>
                </a:solidFill>
                <a:latin typeface="Times New Roman" pitchFamily="16" charset="0"/>
              </a:rPr>
              <a:pPr algn="r" eaLnBrk="1">
                <a:buClrTx/>
                <a:buFontTx/>
                <a:buNone/>
              </a:pPr>
              <a:t>9</a:t>
            </a:fld>
            <a:endParaRPr lang="en-GB" altLang="el-GR" sz="1300" dirty="0">
              <a:solidFill>
                <a:srgbClr val="000000"/>
              </a:solidFill>
              <a:latin typeface="Times New Roman" pitchFamily="16" charset="0"/>
            </a:endParaRPr>
          </a:p>
        </p:txBody>
      </p:sp>
      <p:sp>
        <p:nvSpPr>
          <p:cNvPr id="38917"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8918"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650ECB19-AFDC-4135-8001-93722BF2B338}" type="slidenum">
              <a:rPr lang="en-GB" altLang="el-GR" sz="1300">
                <a:solidFill>
                  <a:srgbClr val="000000"/>
                </a:solidFill>
                <a:latin typeface="Times New Roman" pitchFamily="16" charset="0"/>
              </a:rPr>
              <a:pPr eaLnBrk="1"/>
              <a:t>10</a:t>
            </a:fld>
            <a:endParaRPr lang="en-GB" altLang="el-GR" sz="1300" dirty="0">
              <a:solidFill>
                <a:srgbClr val="000000"/>
              </a:solidFill>
              <a:latin typeface="Times New Roman" pitchFamily="16" charset="0"/>
            </a:endParaRPr>
          </a:p>
        </p:txBody>
      </p:sp>
      <p:sp>
        <p:nvSpPr>
          <p:cNvPr id="3993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879AB970-3B0A-488F-AAD9-26AA263B0DF6}" type="slidenum">
              <a:rPr lang="en-GB" altLang="el-GR" sz="1300">
                <a:solidFill>
                  <a:srgbClr val="000000"/>
                </a:solidFill>
                <a:latin typeface="Times New Roman" pitchFamily="16" charset="0"/>
              </a:rPr>
              <a:pPr algn="r" eaLnBrk="1">
                <a:buClrTx/>
                <a:buFontTx/>
                <a:buNone/>
              </a:pPr>
              <a:t>10</a:t>
            </a:fld>
            <a:endParaRPr lang="en-GB" altLang="el-GR" sz="1300" dirty="0">
              <a:solidFill>
                <a:srgbClr val="000000"/>
              </a:solidFill>
              <a:latin typeface="Times New Roman" pitchFamily="16" charset="0"/>
            </a:endParaRPr>
          </a:p>
        </p:txBody>
      </p:sp>
      <p:sp>
        <p:nvSpPr>
          <p:cNvPr id="3994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B600DD39-C9ED-403E-BA72-6B8BF54326F3}" type="slidenum">
              <a:rPr lang="en-GB" altLang="el-GR" sz="1300">
                <a:solidFill>
                  <a:srgbClr val="000000"/>
                </a:solidFill>
                <a:latin typeface="Times New Roman" pitchFamily="16" charset="0"/>
              </a:rPr>
              <a:pPr algn="r" eaLnBrk="1">
                <a:buClrTx/>
                <a:buFontTx/>
                <a:buNone/>
              </a:pPr>
              <a:t>10</a:t>
            </a:fld>
            <a:endParaRPr lang="en-GB" altLang="el-GR" sz="1300" dirty="0">
              <a:solidFill>
                <a:srgbClr val="000000"/>
              </a:solidFill>
              <a:latin typeface="Times New Roman" pitchFamily="16" charset="0"/>
            </a:endParaRPr>
          </a:p>
        </p:txBody>
      </p:sp>
      <p:sp>
        <p:nvSpPr>
          <p:cNvPr id="39941"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9942"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7ABA79AE-E16E-4548-8A5F-B4D83020864E}" type="slidenum">
              <a:rPr lang="en-GB" altLang="el-GR" sz="1300">
                <a:solidFill>
                  <a:srgbClr val="000000"/>
                </a:solidFill>
                <a:latin typeface="Times New Roman" pitchFamily="16" charset="0"/>
              </a:rPr>
              <a:pPr eaLnBrk="1"/>
              <a:t>11</a:t>
            </a:fld>
            <a:endParaRPr lang="en-GB" altLang="el-GR" sz="1300" dirty="0">
              <a:solidFill>
                <a:srgbClr val="000000"/>
              </a:solidFill>
              <a:latin typeface="Times New Roman" pitchFamily="16" charset="0"/>
            </a:endParaRPr>
          </a:p>
        </p:txBody>
      </p:sp>
      <p:sp>
        <p:nvSpPr>
          <p:cNvPr id="4096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8B4DC4D5-4138-4A84-B10F-0FE4573EBB1F}" type="slidenum">
              <a:rPr lang="en-GB" altLang="el-GR" sz="1300">
                <a:solidFill>
                  <a:srgbClr val="000000"/>
                </a:solidFill>
                <a:latin typeface="Times New Roman" pitchFamily="16" charset="0"/>
              </a:rPr>
              <a:pPr algn="r" eaLnBrk="1">
                <a:buClrTx/>
                <a:buFontTx/>
                <a:buNone/>
              </a:pPr>
              <a:t>11</a:t>
            </a:fld>
            <a:endParaRPr lang="en-GB" altLang="el-GR" sz="1300" dirty="0">
              <a:solidFill>
                <a:srgbClr val="000000"/>
              </a:solidFill>
              <a:latin typeface="Times New Roman" pitchFamily="16" charset="0"/>
            </a:endParaRPr>
          </a:p>
        </p:txBody>
      </p:sp>
      <p:sp>
        <p:nvSpPr>
          <p:cNvPr id="4096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DC1332DA-06B7-4ADE-895D-E5E3A4F995A9}" type="slidenum">
              <a:rPr lang="en-GB" altLang="el-GR" sz="1300">
                <a:solidFill>
                  <a:srgbClr val="000000"/>
                </a:solidFill>
                <a:latin typeface="Times New Roman" pitchFamily="16" charset="0"/>
              </a:rPr>
              <a:pPr algn="r" eaLnBrk="1">
                <a:buClrTx/>
                <a:buFontTx/>
                <a:buNone/>
              </a:pPr>
              <a:t>11</a:t>
            </a:fld>
            <a:endParaRPr lang="en-GB" altLang="el-GR" sz="1300" dirty="0">
              <a:solidFill>
                <a:srgbClr val="000000"/>
              </a:solidFill>
              <a:latin typeface="Times New Roman" pitchFamily="16" charset="0"/>
            </a:endParaRPr>
          </a:p>
        </p:txBody>
      </p:sp>
      <p:sp>
        <p:nvSpPr>
          <p:cNvPr id="40965"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0966"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177D8FA7-5FC9-479F-93E0-343DE3B4AEE6}" type="slidenum">
              <a:rPr lang="en-GB" altLang="el-GR" sz="1300">
                <a:solidFill>
                  <a:srgbClr val="000000"/>
                </a:solidFill>
                <a:latin typeface="Times New Roman" pitchFamily="16" charset="0"/>
              </a:rPr>
              <a:pPr eaLnBrk="1"/>
              <a:t>12</a:t>
            </a:fld>
            <a:endParaRPr lang="en-GB" altLang="el-GR" sz="1300" dirty="0">
              <a:solidFill>
                <a:srgbClr val="000000"/>
              </a:solidFill>
              <a:latin typeface="Times New Roman" pitchFamily="16" charset="0"/>
            </a:endParaRPr>
          </a:p>
        </p:txBody>
      </p:sp>
      <p:sp>
        <p:nvSpPr>
          <p:cNvPr id="4198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50F5F8FF-EACF-4F1D-BE2B-FB05E84D19EC}" type="slidenum">
              <a:rPr lang="en-GB" altLang="el-GR" sz="1300">
                <a:solidFill>
                  <a:srgbClr val="000000"/>
                </a:solidFill>
                <a:latin typeface="Times New Roman" pitchFamily="16" charset="0"/>
              </a:rPr>
              <a:pPr algn="r" eaLnBrk="1">
                <a:buClrTx/>
                <a:buFontTx/>
                <a:buNone/>
              </a:pPr>
              <a:t>12</a:t>
            </a:fld>
            <a:endParaRPr lang="en-GB" altLang="el-GR" sz="1300" dirty="0">
              <a:solidFill>
                <a:srgbClr val="000000"/>
              </a:solidFill>
              <a:latin typeface="Times New Roman" pitchFamily="16" charset="0"/>
            </a:endParaRPr>
          </a:p>
        </p:txBody>
      </p:sp>
      <p:sp>
        <p:nvSpPr>
          <p:cNvPr id="4198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4E7AAF1F-1EDF-4CE8-B5E5-20E782AEDC31}" type="slidenum">
              <a:rPr lang="en-GB" altLang="el-GR" sz="1300">
                <a:solidFill>
                  <a:srgbClr val="000000"/>
                </a:solidFill>
                <a:latin typeface="Times New Roman" pitchFamily="16" charset="0"/>
              </a:rPr>
              <a:pPr algn="r" eaLnBrk="1">
                <a:buClrTx/>
                <a:buFontTx/>
                <a:buNone/>
              </a:pPr>
              <a:t>12</a:t>
            </a:fld>
            <a:endParaRPr lang="en-GB" altLang="el-GR" sz="1300" dirty="0">
              <a:solidFill>
                <a:srgbClr val="000000"/>
              </a:solidFill>
              <a:latin typeface="Times New Roman" pitchFamily="16" charset="0"/>
            </a:endParaRPr>
          </a:p>
        </p:txBody>
      </p:sp>
      <p:sp>
        <p:nvSpPr>
          <p:cNvPr id="41989"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1990"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0D5AAE37-5C3D-4DC9-821B-17C18A8C18B4}" type="slidenum">
              <a:rPr lang="en-GB" altLang="el-GR" sz="1300">
                <a:solidFill>
                  <a:srgbClr val="000000"/>
                </a:solidFill>
                <a:latin typeface="Times New Roman" pitchFamily="16" charset="0"/>
              </a:rPr>
              <a:pPr eaLnBrk="1"/>
              <a:t>13</a:t>
            </a:fld>
            <a:endParaRPr lang="en-GB" altLang="el-GR" sz="1300" dirty="0">
              <a:solidFill>
                <a:srgbClr val="000000"/>
              </a:solidFill>
              <a:latin typeface="Times New Roman" pitchFamily="16" charset="0"/>
            </a:endParaRPr>
          </a:p>
        </p:txBody>
      </p:sp>
      <p:sp>
        <p:nvSpPr>
          <p:cNvPr id="4301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489AB984-1A4F-45EA-841D-CD7DD1545B37}" type="slidenum">
              <a:rPr lang="en-GB" altLang="el-GR" sz="1300">
                <a:solidFill>
                  <a:srgbClr val="000000"/>
                </a:solidFill>
                <a:latin typeface="Times New Roman" pitchFamily="16" charset="0"/>
              </a:rPr>
              <a:pPr algn="r" eaLnBrk="1">
                <a:buClrTx/>
                <a:buFontTx/>
                <a:buNone/>
              </a:pPr>
              <a:t>13</a:t>
            </a:fld>
            <a:endParaRPr lang="en-GB" altLang="el-GR" sz="1300" dirty="0">
              <a:solidFill>
                <a:srgbClr val="000000"/>
              </a:solidFill>
              <a:latin typeface="Times New Roman" pitchFamily="16" charset="0"/>
            </a:endParaRPr>
          </a:p>
        </p:txBody>
      </p:sp>
      <p:sp>
        <p:nvSpPr>
          <p:cNvPr id="4301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93F9E6E1-240D-46D7-9105-D6F6BEE242C8}" type="slidenum">
              <a:rPr lang="en-GB" altLang="el-GR" sz="1300">
                <a:solidFill>
                  <a:srgbClr val="000000"/>
                </a:solidFill>
                <a:latin typeface="Times New Roman" pitchFamily="16" charset="0"/>
              </a:rPr>
              <a:pPr algn="r" eaLnBrk="1">
                <a:buClrTx/>
                <a:buFontTx/>
                <a:buNone/>
              </a:pPr>
              <a:t>13</a:t>
            </a:fld>
            <a:endParaRPr lang="en-GB" altLang="el-GR" sz="1300" dirty="0">
              <a:solidFill>
                <a:srgbClr val="000000"/>
              </a:solidFill>
              <a:latin typeface="Times New Roman" pitchFamily="16" charset="0"/>
            </a:endParaRPr>
          </a:p>
        </p:txBody>
      </p:sp>
      <p:sp>
        <p:nvSpPr>
          <p:cNvPr id="43013"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3014"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3E88070F-780F-4F32-A371-7F3C2FD8AA3B}" type="slidenum">
              <a:rPr lang="en-GB" altLang="el-GR" sz="1300">
                <a:solidFill>
                  <a:srgbClr val="000000"/>
                </a:solidFill>
                <a:latin typeface="Times New Roman" pitchFamily="16" charset="0"/>
              </a:rPr>
              <a:pPr eaLnBrk="1"/>
              <a:t>14</a:t>
            </a:fld>
            <a:endParaRPr lang="en-GB" altLang="el-GR" sz="1300" dirty="0">
              <a:solidFill>
                <a:srgbClr val="000000"/>
              </a:solidFill>
              <a:latin typeface="Times New Roman" pitchFamily="16" charset="0"/>
            </a:endParaRPr>
          </a:p>
        </p:txBody>
      </p:sp>
      <p:sp>
        <p:nvSpPr>
          <p:cNvPr id="4403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0269F82A-C1CB-4445-A557-4E4825858990}" type="slidenum">
              <a:rPr lang="en-GB" altLang="el-GR" sz="1300">
                <a:solidFill>
                  <a:srgbClr val="000000"/>
                </a:solidFill>
                <a:latin typeface="Times New Roman" pitchFamily="16" charset="0"/>
              </a:rPr>
              <a:pPr algn="r" eaLnBrk="1">
                <a:buClrTx/>
                <a:buFontTx/>
                <a:buNone/>
              </a:pPr>
              <a:t>14</a:t>
            </a:fld>
            <a:endParaRPr lang="en-GB" altLang="el-GR" sz="1300" dirty="0">
              <a:solidFill>
                <a:srgbClr val="000000"/>
              </a:solidFill>
              <a:latin typeface="Times New Roman" pitchFamily="16" charset="0"/>
            </a:endParaRPr>
          </a:p>
        </p:txBody>
      </p:sp>
      <p:sp>
        <p:nvSpPr>
          <p:cNvPr id="4403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CD74BB7D-686C-46CB-BD70-39B64CFFA408}" type="slidenum">
              <a:rPr lang="en-GB" altLang="el-GR" sz="1300">
                <a:solidFill>
                  <a:srgbClr val="000000"/>
                </a:solidFill>
                <a:latin typeface="Times New Roman" pitchFamily="16" charset="0"/>
              </a:rPr>
              <a:pPr algn="r" eaLnBrk="1">
                <a:buClrTx/>
                <a:buFontTx/>
                <a:buNone/>
              </a:pPr>
              <a:t>14</a:t>
            </a:fld>
            <a:endParaRPr lang="en-GB" altLang="el-GR" sz="1300" dirty="0">
              <a:solidFill>
                <a:srgbClr val="000000"/>
              </a:solidFill>
              <a:latin typeface="Times New Roman" pitchFamily="16" charset="0"/>
            </a:endParaRPr>
          </a:p>
        </p:txBody>
      </p:sp>
      <p:sp>
        <p:nvSpPr>
          <p:cNvPr id="44037"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4038"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D7443E47-EE6F-452A-BD0F-2F9135A648EF}" type="slidenum">
              <a:rPr lang="en-GB" altLang="el-GR" sz="1300">
                <a:solidFill>
                  <a:srgbClr val="000000"/>
                </a:solidFill>
                <a:latin typeface="Times New Roman" pitchFamily="16" charset="0"/>
              </a:rPr>
              <a:pPr eaLnBrk="1"/>
              <a:t>15</a:t>
            </a:fld>
            <a:endParaRPr lang="en-GB" altLang="el-GR" sz="1300" dirty="0">
              <a:solidFill>
                <a:srgbClr val="000000"/>
              </a:solidFill>
              <a:latin typeface="Times New Roman" pitchFamily="16" charset="0"/>
            </a:endParaRPr>
          </a:p>
        </p:txBody>
      </p:sp>
      <p:sp>
        <p:nvSpPr>
          <p:cNvPr id="4505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6EB4431D-BDD3-4D81-84F4-A29746A83F54}" type="slidenum">
              <a:rPr lang="en-GB" altLang="el-GR" sz="1300">
                <a:solidFill>
                  <a:srgbClr val="000000"/>
                </a:solidFill>
                <a:latin typeface="Times New Roman" pitchFamily="16" charset="0"/>
              </a:rPr>
              <a:pPr algn="r" eaLnBrk="1">
                <a:buClrTx/>
                <a:buFontTx/>
                <a:buNone/>
              </a:pPr>
              <a:t>15</a:t>
            </a:fld>
            <a:endParaRPr lang="en-GB" altLang="el-GR" sz="1300" dirty="0">
              <a:solidFill>
                <a:srgbClr val="000000"/>
              </a:solidFill>
              <a:latin typeface="Times New Roman" pitchFamily="16" charset="0"/>
            </a:endParaRPr>
          </a:p>
        </p:txBody>
      </p:sp>
      <p:sp>
        <p:nvSpPr>
          <p:cNvPr id="4506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FC72A1B9-0B1B-4C9E-909B-6B06A52E228F}" type="slidenum">
              <a:rPr lang="en-GB" altLang="el-GR" sz="1300">
                <a:solidFill>
                  <a:srgbClr val="000000"/>
                </a:solidFill>
                <a:latin typeface="Times New Roman" pitchFamily="16" charset="0"/>
              </a:rPr>
              <a:pPr algn="r" eaLnBrk="1">
                <a:buClrTx/>
                <a:buFontTx/>
                <a:buNone/>
              </a:pPr>
              <a:t>15</a:t>
            </a:fld>
            <a:endParaRPr lang="en-GB" altLang="el-GR" sz="1300" dirty="0">
              <a:solidFill>
                <a:srgbClr val="000000"/>
              </a:solidFill>
              <a:latin typeface="Times New Roman" pitchFamily="16" charset="0"/>
            </a:endParaRPr>
          </a:p>
        </p:txBody>
      </p:sp>
      <p:sp>
        <p:nvSpPr>
          <p:cNvPr id="45061"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5062"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CD364213-D0C5-4FFF-8DFE-566A6AD81CAA}" type="slidenum">
              <a:rPr lang="en-GB" altLang="el-GR" sz="1300">
                <a:solidFill>
                  <a:srgbClr val="000000"/>
                </a:solidFill>
                <a:latin typeface="Times New Roman" pitchFamily="16" charset="0"/>
              </a:rPr>
              <a:pPr eaLnBrk="1"/>
              <a:t>16</a:t>
            </a:fld>
            <a:endParaRPr lang="en-GB" altLang="el-GR" sz="1300" dirty="0">
              <a:solidFill>
                <a:srgbClr val="000000"/>
              </a:solidFill>
              <a:latin typeface="Times New Roman" pitchFamily="16" charset="0"/>
            </a:endParaRPr>
          </a:p>
        </p:txBody>
      </p:sp>
      <p:sp>
        <p:nvSpPr>
          <p:cNvPr id="4608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10BBEF03-E8CC-44CD-BEFB-7DE353277901}" type="slidenum">
              <a:rPr lang="en-GB" altLang="el-GR" sz="1300">
                <a:solidFill>
                  <a:srgbClr val="000000"/>
                </a:solidFill>
                <a:latin typeface="Times New Roman" pitchFamily="16" charset="0"/>
              </a:rPr>
              <a:pPr algn="r" eaLnBrk="1">
                <a:buClrTx/>
                <a:buFontTx/>
                <a:buNone/>
              </a:pPr>
              <a:t>16</a:t>
            </a:fld>
            <a:endParaRPr lang="en-GB" altLang="el-GR" sz="1300" dirty="0">
              <a:solidFill>
                <a:srgbClr val="000000"/>
              </a:solidFill>
              <a:latin typeface="Times New Roman" pitchFamily="16" charset="0"/>
            </a:endParaRPr>
          </a:p>
        </p:txBody>
      </p:sp>
      <p:sp>
        <p:nvSpPr>
          <p:cNvPr id="4608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CBE1985D-96A0-47B8-B8D1-814B515B2D0B}" type="slidenum">
              <a:rPr lang="en-GB" altLang="el-GR" sz="1300">
                <a:solidFill>
                  <a:srgbClr val="000000"/>
                </a:solidFill>
                <a:latin typeface="Times New Roman" pitchFamily="16" charset="0"/>
              </a:rPr>
              <a:pPr algn="r" eaLnBrk="1">
                <a:buClrTx/>
                <a:buFontTx/>
                <a:buNone/>
              </a:pPr>
              <a:t>16</a:t>
            </a:fld>
            <a:endParaRPr lang="en-GB" altLang="el-GR" sz="1300" dirty="0">
              <a:solidFill>
                <a:srgbClr val="000000"/>
              </a:solidFill>
              <a:latin typeface="Times New Roman" pitchFamily="16" charset="0"/>
            </a:endParaRPr>
          </a:p>
        </p:txBody>
      </p:sp>
      <p:sp>
        <p:nvSpPr>
          <p:cNvPr id="46085"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6086"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E9A71676-AEF5-4757-B539-F04188497713}" type="slidenum">
              <a:rPr lang="en-GB" altLang="el-GR" sz="1300">
                <a:solidFill>
                  <a:srgbClr val="000000"/>
                </a:solidFill>
                <a:latin typeface="Times New Roman" pitchFamily="16" charset="0"/>
              </a:rPr>
              <a:pPr eaLnBrk="1"/>
              <a:t>17</a:t>
            </a:fld>
            <a:endParaRPr lang="en-GB" altLang="el-GR" sz="1300" dirty="0">
              <a:solidFill>
                <a:srgbClr val="000000"/>
              </a:solidFill>
              <a:latin typeface="Times New Roman" pitchFamily="16" charset="0"/>
            </a:endParaRPr>
          </a:p>
        </p:txBody>
      </p:sp>
      <p:sp>
        <p:nvSpPr>
          <p:cNvPr id="4710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F9C5E6EC-12D4-4C2A-896C-132D0AD9005E}" type="slidenum">
              <a:rPr lang="en-GB" altLang="el-GR" sz="1300">
                <a:solidFill>
                  <a:srgbClr val="000000"/>
                </a:solidFill>
                <a:latin typeface="Times New Roman" pitchFamily="16" charset="0"/>
              </a:rPr>
              <a:pPr algn="r" eaLnBrk="1">
                <a:buClrTx/>
                <a:buFontTx/>
                <a:buNone/>
              </a:pPr>
              <a:t>17</a:t>
            </a:fld>
            <a:endParaRPr lang="en-GB" altLang="el-GR" sz="1300" dirty="0">
              <a:solidFill>
                <a:srgbClr val="000000"/>
              </a:solidFill>
              <a:latin typeface="Times New Roman" pitchFamily="16" charset="0"/>
            </a:endParaRPr>
          </a:p>
        </p:txBody>
      </p:sp>
      <p:sp>
        <p:nvSpPr>
          <p:cNvPr id="4710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2D7972C4-69EF-434C-9D56-0CB6BE1BBE97}" type="slidenum">
              <a:rPr lang="en-GB" altLang="el-GR" sz="1300">
                <a:solidFill>
                  <a:srgbClr val="000000"/>
                </a:solidFill>
                <a:latin typeface="Times New Roman" pitchFamily="16" charset="0"/>
              </a:rPr>
              <a:pPr algn="r" eaLnBrk="1">
                <a:buClrTx/>
                <a:buFontTx/>
                <a:buNone/>
              </a:pPr>
              <a:t>17</a:t>
            </a:fld>
            <a:endParaRPr lang="en-GB" altLang="el-GR" sz="1300" dirty="0">
              <a:solidFill>
                <a:srgbClr val="000000"/>
              </a:solidFill>
              <a:latin typeface="Times New Roman" pitchFamily="16" charset="0"/>
            </a:endParaRPr>
          </a:p>
        </p:txBody>
      </p:sp>
      <p:sp>
        <p:nvSpPr>
          <p:cNvPr id="47109"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7110"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2FE7A656-41C5-4175-B7CC-DB50F1C3F900}" type="slidenum">
              <a:rPr lang="en-GB" altLang="el-GR" sz="1300">
                <a:solidFill>
                  <a:srgbClr val="000000"/>
                </a:solidFill>
                <a:latin typeface="Times New Roman" pitchFamily="16" charset="0"/>
              </a:rPr>
              <a:pPr eaLnBrk="1"/>
              <a:t>18</a:t>
            </a:fld>
            <a:endParaRPr lang="en-GB" altLang="el-GR" sz="1300" dirty="0">
              <a:solidFill>
                <a:srgbClr val="000000"/>
              </a:solidFill>
              <a:latin typeface="Times New Roman" pitchFamily="16" charset="0"/>
            </a:endParaRPr>
          </a:p>
        </p:txBody>
      </p:sp>
      <p:sp>
        <p:nvSpPr>
          <p:cNvPr id="4813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C8232416-8D88-4669-8390-84EB1CA712A5}" type="slidenum">
              <a:rPr lang="en-GB" altLang="el-GR" sz="1300">
                <a:solidFill>
                  <a:srgbClr val="000000"/>
                </a:solidFill>
                <a:latin typeface="Times New Roman" pitchFamily="16" charset="0"/>
              </a:rPr>
              <a:pPr algn="r" eaLnBrk="1">
                <a:buClrTx/>
                <a:buFontTx/>
                <a:buNone/>
              </a:pPr>
              <a:t>18</a:t>
            </a:fld>
            <a:endParaRPr lang="en-GB" altLang="el-GR" sz="1300" dirty="0">
              <a:solidFill>
                <a:srgbClr val="000000"/>
              </a:solidFill>
              <a:latin typeface="Times New Roman" pitchFamily="16" charset="0"/>
            </a:endParaRPr>
          </a:p>
        </p:txBody>
      </p:sp>
      <p:sp>
        <p:nvSpPr>
          <p:cNvPr id="4813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E6C26CD7-B582-4D3E-9E34-BEEF3F1C5D15}" type="slidenum">
              <a:rPr lang="en-GB" altLang="el-GR" sz="1300">
                <a:solidFill>
                  <a:srgbClr val="000000"/>
                </a:solidFill>
                <a:latin typeface="Times New Roman" pitchFamily="16" charset="0"/>
              </a:rPr>
              <a:pPr algn="r" eaLnBrk="1">
                <a:buClrTx/>
                <a:buFontTx/>
                <a:buNone/>
              </a:pPr>
              <a:t>18</a:t>
            </a:fld>
            <a:endParaRPr lang="en-GB" altLang="el-GR" sz="1300" dirty="0">
              <a:solidFill>
                <a:srgbClr val="000000"/>
              </a:solidFill>
              <a:latin typeface="Times New Roman" pitchFamily="16" charset="0"/>
            </a:endParaRPr>
          </a:p>
        </p:txBody>
      </p:sp>
      <p:sp>
        <p:nvSpPr>
          <p:cNvPr id="48133"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8134"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B7ADAE9C-C009-44E8-85A0-AAAB73D0B052}" type="slidenum">
              <a:rPr lang="en-GB" altLang="el-GR" sz="1300">
                <a:solidFill>
                  <a:srgbClr val="000000"/>
                </a:solidFill>
                <a:latin typeface="Times New Roman" pitchFamily="16" charset="0"/>
              </a:rPr>
              <a:pPr eaLnBrk="1"/>
              <a:t>1</a:t>
            </a:fld>
            <a:endParaRPr lang="en-GB" altLang="el-GR" sz="1300" dirty="0">
              <a:solidFill>
                <a:srgbClr val="000000"/>
              </a:solidFill>
              <a:latin typeface="Times New Roman" pitchFamily="16" charset="0"/>
            </a:endParaRPr>
          </a:p>
        </p:txBody>
      </p:sp>
      <p:sp>
        <p:nvSpPr>
          <p:cNvPr id="3072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6144F8D1-37FC-4F85-8D60-A7DE486EBD72}" type="slidenum">
              <a:rPr lang="en-GB" altLang="el-GR" sz="1300">
                <a:solidFill>
                  <a:srgbClr val="000000"/>
                </a:solidFill>
                <a:latin typeface="Times New Roman" pitchFamily="16" charset="0"/>
              </a:rPr>
              <a:pPr algn="r" eaLnBrk="1">
                <a:buClrTx/>
                <a:buFontTx/>
                <a:buNone/>
              </a:pPr>
              <a:t>1</a:t>
            </a:fld>
            <a:endParaRPr lang="en-GB" altLang="el-GR" sz="1300" dirty="0">
              <a:solidFill>
                <a:srgbClr val="000000"/>
              </a:solidFill>
              <a:latin typeface="Times New Roman" pitchFamily="16" charset="0"/>
            </a:endParaRPr>
          </a:p>
        </p:txBody>
      </p:sp>
      <p:sp>
        <p:nvSpPr>
          <p:cNvPr id="3072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96ADEA2A-CB82-4985-A03B-BB730C2BCE04}" type="slidenum">
              <a:rPr lang="en-GB" altLang="el-GR" sz="1300">
                <a:solidFill>
                  <a:srgbClr val="000000"/>
                </a:solidFill>
                <a:latin typeface="Times New Roman" pitchFamily="16" charset="0"/>
              </a:rPr>
              <a:pPr algn="r" eaLnBrk="1">
                <a:buClrTx/>
                <a:buFontTx/>
                <a:buNone/>
              </a:pPr>
              <a:t>1</a:t>
            </a:fld>
            <a:endParaRPr lang="en-GB" altLang="el-GR" sz="1300" dirty="0">
              <a:solidFill>
                <a:srgbClr val="000000"/>
              </a:solidFill>
              <a:latin typeface="Times New Roman" pitchFamily="16" charset="0"/>
            </a:endParaRPr>
          </a:p>
        </p:txBody>
      </p:sp>
      <p:sp>
        <p:nvSpPr>
          <p:cNvPr id="30725" name="Rectangle 3"/>
          <p:cNvSpPr txBox="1">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0726" name="Rectangle 4"/>
          <p:cNvSpPr txBox="1">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4803BB1F-15A3-45FE-9CFC-366F315DA9A5}" type="slidenum">
              <a:rPr lang="en-GB" altLang="el-GR" sz="1300">
                <a:solidFill>
                  <a:srgbClr val="000000"/>
                </a:solidFill>
                <a:latin typeface="Times New Roman" pitchFamily="16" charset="0"/>
              </a:rPr>
              <a:pPr eaLnBrk="1"/>
              <a:t>19</a:t>
            </a:fld>
            <a:endParaRPr lang="en-GB" altLang="el-GR" sz="1300" dirty="0">
              <a:solidFill>
                <a:srgbClr val="000000"/>
              </a:solidFill>
              <a:latin typeface="Times New Roman" pitchFamily="16" charset="0"/>
            </a:endParaRPr>
          </a:p>
        </p:txBody>
      </p:sp>
      <p:sp>
        <p:nvSpPr>
          <p:cNvPr id="49155"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9CD75114-627D-4D44-BC41-BC1DFAFD8361}" type="slidenum">
              <a:rPr lang="en-GB" altLang="el-GR" sz="1300">
                <a:solidFill>
                  <a:srgbClr val="000000"/>
                </a:solidFill>
                <a:latin typeface="Times New Roman" pitchFamily="16" charset="0"/>
              </a:rPr>
              <a:pPr algn="r" eaLnBrk="1">
                <a:buClrTx/>
                <a:buFontTx/>
                <a:buNone/>
              </a:pPr>
              <a:t>19</a:t>
            </a:fld>
            <a:endParaRPr lang="en-GB" altLang="el-GR" sz="1300" dirty="0">
              <a:solidFill>
                <a:srgbClr val="000000"/>
              </a:solidFill>
              <a:latin typeface="Times New Roman" pitchFamily="16" charset="0"/>
            </a:endParaRPr>
          </a:p>
        </p:txBody>
      </p:sp>
      <p:sp>
        <p:nvSpPr>
          <p:cNvPr id="49156"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56626AA6-80D6-4026-A2DF-3F0F8C33730A}" type="slidenum">
              <a:rPr lang="en-GB" altLang="el-GR" sz="1300">
                <a:solidFill>
                  <a:srgbClr val="000000"/>
                </a:solidFill>
                <a:latin typeface="Times New Roman" pitchFamily="16" charset="0"/>
              </a:rPr>
              <a:pPr algn="r" eaLnBrk="1">
                <a:buClrTx/>
                <a:buFontTx/>
                <a:buNone/>
              </a:pPr>
              <a:t>19</a:t>
            </a:fld>
            <a:endParaRPr lang="en-GB" altLang="el-GR" sz="1300" dirty="0">
              <a:solidFill>
                <a:srgbClr val="000000"/>
              </a:solidFill>
              <a:latin typeface="Times New Roman" pitchFamily="16" charset="0"/>
            </a:endParaRPr>
          </a:p>
        </p:txBody>
      </p:sp>
      <p:sp>
        <p:nvSpPr>
          <p:cNvPr id="49157"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49158"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C9F9FA1C-009E-4C34-A2A0-441D36A98FCA}" type="slidenum">
              <a:rPr lang="en-GB" altLang="el-GR" sz="1300">
                <a:solidFill>
                  <a:srgbClr val="000000"/>
                </a:solidFill>
                <a:latin typeface="Times New Roman" pitchFamily="16" charset="0"/>
              </a:rPr>
              <a:pPr eaLnBrk="1"/>
              <a:t>2</a:t>
            </a:fld>
            <a:endParaRPr lang="en-GB" altLang="el-GR" sz="1300" dirty="0">
              <a:solidFill>
                <a:srgbClr val="000000"/>
              </a:solidFill>
              <a:latin typeface="Times New Roman" pitchFamily="16" charset="0"/>
            </a:endParaRPr>
          </a:p>
        </p:txBody>
      </p:sp>
      <p:sp>
        <p:nvSpPr>
          <p:cNvPr id="3174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D3C067E3-37D1-48ED-A110-52BC417C586D}" type="slidenum">
              <a:rPr lang="en-GB" altLang="el-GR" sz="1300">
                <a:solidFill>
                  <a:srgbClr val="000000"/>
                </a:solidFill>
                <a:latin typeface="Times New Roman" pitchFamily="16" charset="0"/>
              </a:rPr>
              <a:pPr algn="r" eaLnBrk="1">
                <a:buClrTx/>
                <a:buFontTx/>
                <a:buNone/>
              </a:pPr>
              <a:t>2</a:t>
            </a:fld>
            <a:endParaRPr lang="en-GB" altLang="el-GR" sz="1300" dirty="0">
              <a:solidFill>
                <a:srgbClr val="000000"/>
              </a:solidFill>
              <a:latin typeface="Times New Roman" pitchFamily="16" charset="0"/>
            </a:endParaRPr>
          </a:p>
        </p:txBody>
      </p:sp>
      <p:sp>
        <p:nvSpPr>
          <p:cNvPr id="3174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B658DE68-2428-45E7-86C4-455709777441}" type="slidenum">
              <a:rPr lang="en-GB" altLang="el-GR" sz="1300">
                <a:solidFill>
                  <a:srgbClr val="000000"/>
                </a:solidFill>
                <a:latin typeface="Times New Roman" pitchFamily="16" charset="0"/>
              </a:rPr>
              <a:pPr algn="r" eaLnBrk="1">
                <a:buClrTx/>
                <a:buFontTx/>
                <a:buNone/>
              </a:pPr>
              <a:t>2</a:t>
            </a:fld>
            <a:endParaRPr lang="en-GB" altLang="el-GR" sz="1300" dirty="0">
              <a:solidFill>
                <a:srgbClr val="000000"/>
              </a:solidFill>
              <a:latin typeface="Times New Roman" pitchFamily="16" charset="0"/>
            </a:endParaRPr>
          </a:p>
        </p:txBody>
      </p:sp>
      <p:sp>
        <p:nvSpPr>
          <p:cNvPr id="31749" name="Rectangle 3"/>
          <p:cNvSpPr txBox="1">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1750" name="Rectangle 4"/>
          <p:cNvSpPr txBox="1">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86F153E2-AF25-45CE-AEEB-CEE97CA327E9}" type="slidenum">
              <a:rPr lang="en-GB" altLang="el-GR" sz="1300">
                <a:solidFill>
                  <a:srgbClr val="000000"/>
                </a:solidFill>
                <a:latin typeface="Times New Roman" pitchFamily="16" charset="0"/>
              </a:rPr>
              <a:pPr eaLnBrk="1"/>
              <a:t>3</a:t>
            </a:fld>
            <a:endParaRPr lang="en-GB" altLang="el-GR" sz="1300" dirty="0">
              <a:solidFill>
                <a:srgbClr val="000000"/>
              </a:solidFill>
              <a:latin typeface="Times New Roman" pitchFamily="16" charset="0"/>
            </a:endParaRPr>
          </a:p>
        </p:txBody>
      </p:sp>
      <p:sp>
        <p:nvSpPr>
          <p:cNvPr id="3277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DB75F69C-EF3F-4966-93A7-8FEC296E023E}" type="slidenum">
              <a:rPr lang="en-GB" altLang="el-GR" sz="1300">
                <a:solidFill>
                  <a:srgbClr val="000000"/>
                </a:solidFill>
                <a:latin typeface="Times New Roman" pitchFamily="16" charset="0"/>
              </a:rPr>
              <a:pPr algn="r" eaLnBrk="1">
                <a:buClrTx/>
                <a:buFontTx/>
                <a:buNone/>
              </a:pPr>
              <a:t>3</a:t>
            </a:fld>
            <a:endParaRPr lang="en-GB" altLang="el-GR" sz="1300" dirty="0">
              <a:solidFill>
                <a:srgbClr val="000000"/>
              </a:solidFill>
              <a:latin typeface="Times New Roman" pitchFamily="16" charset="0"/>
            </a:endParaRPr>
          </a:p>
        </p:txBody>
      </p:sp>
      <p:sp>
        <p:nvSpPr>
          <p:cNvPr id="3277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A12666C1-CB67-4E4D-84EB-84D150A75720}" type="slidenum">
              <a:rPr lang="en-GB" altLang="el-GR" sz="1300">
                <a:solidFill>
                  <a:srgbClr val="000000"/>
                </a:solidFill>
                <a:latin typeface="Times New Roman" pitchFamily="16" charset="0"/>
              </a:rPr>
              <a:pPr algn="r" eaLnBrk="1">
                <a:buClrTx/>
                <a:buFontTx/>
                <a:buNone/>
              </a:pPr>
              <a:t>3</a:t>
            </a:fld>
            <a:endParaRPr lang="en-GB" altLang="el-GR" sz="1300" dirty="0">
              <a:solidFill>
                <a:srgbClr val="000000"/>
              </a:solidFill>
              <a:latin typeface="Times New Roman" pitchFamily="16" charset="0"/>
            </a:endParaRPr>
          </a:p>
        </p:txBody>
      </p:sp>
      <p:sp>
        <p:nvSpPr>
          <p:cNvPr id="32773" name="Rectangle 3"/>
          <p:cNvSpPr txBox="1">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2774" name="Rectangle 4"/>
          <p:cNvSpPr txBox="1">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7FB7B184-B6CA-443A-896B-A83BB06F7704}" type="slidenum">
              <a:rPr lang="en-GB" altLang="el-GR" sz="1300">
                <a:solidFill>
                  <a:srgbClr val="000000"/>
                </a:solidFill>
                <a:latin typeface="Times New Roman" pitchFamily="16" charset="0"/>
              </a:rPr>
              <a:pPr eaLnBrk="1"/>
              <a:t>4</a:t>
            </a:fld>
            <a:endParaRPr lang="en-GB" altLang="el-GR" sz="1300" dirty="0">
              <a:solidFill>
                <a:srgbClr val="000000"/>
              </a:solidFill>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7FA80A77-DB2A-460A-884A-699BF8A18D5F}" type="slidenum">
              <a:rPr lang="en-GB" altLang="el-GR" sz="1300">
                <a:solidFill>
                  <a:srgbClr val="000000"/>
                </a:solidFill>
                <a:latin typeface="Times New Roman" pitchFamily="16" charset="0"/>
              </a:rPr>
              <a:pPr eaLnBrk="1"/>
              <a:t>5</a:t>
            </a:fld>
            <a:endParaRPr lang="en-GB" altLang="el-GR" sz="1300" dirty="0">
              <a:solidFill>
                <a:srgbClr val="000000"/>
              </a:solidFill>
              <a:latin typeface="Times New Roman" pitchFamily="16" charset="0"/>
            </a:endParaRPr>
          </a:p>
        </p:txBody>
      </p:sp>
      <p:sp>
        <p:nvSpPr>
          <p:cNvPr id="34819"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6CF1C793-9AAE-48F5-9CFD-8873845570D2}" type="slidenum">
              <a:rPr lang="en-GB" altLang="el-GR" sz="1300">
                <a:solidFill>
                  <a:srgbClr val="000000"/>
                </a:solidFill>
                <a:latin typeface="Times New Roman" pitchFamily="16" charset="0"/>
              </a:rPr>
              <a:pPr algn="r" eaLnBrk="1">
                <a:buClrTx/>
                <a:buFontTx/>
                <a:buNone/>
              </a:pPr>
              <a:t>5</a:t>
            </a:fld>
            <a:endParaRPr lang="en-GB" altLang="el-GR" sz="1300" dirty="0">
              <a:solidFill>
                <a:srgbClr val="000000"/>
              </a:solidFill>
              <a:latin typeface="Times New Roman" pitchFamily="16" charset="0"/>
            </a:endParaRPr>
          </a:p>
        </p:txBody>
      </p:sp>
      <p:sp>
        <p:nvSpPr>
          <p:cNvPr id="34820"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46929CB7-C372-4398-BCD5-F7483C2814E2}" type="slidenum">
              <a:rPr lang="en-GB" altLang="el-GR" sz="1300">
                <a:solidFill>
                  <a:srgbClr val="000000"/>
                </a:solidFill>
                <a:latin typeface="Times New Roman" pitchFamily="16" charset="0"/>
              </a:rPr>
              <a:pPr algn="r" eaLnBrk="1">
                <a:buClrTx/>
                <a:buFontTx/>
                <a:buNone/>
              </a:pPr>
              <a:t>5</a:t>
            </a:fld>
            <a:endParaRPr lang="en-GB" altLang="el-GR" sz="1300" dirty="0">
              <a:solidFill>
                <a:srgbClr val="000000"/>
              </a:solidFill>
              <a:latin typeface="Times New Roman" pitchFamily="16" charset="0"/>
            </a:endParaRPr>
          </a:p>
        </p:txBody>
      </p:sp>
      <p:sp>
        <p:nvSpPr>
          <p:cNvPr id="34821" name="Rectangle 3"/>
          <p:cNvSpPr txBox="1">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4822" name="Rectangle 4"/>
          <p:cNvSpPr txBox="1">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830916DF-6D26-47A2-B52B-13694C7FEAEF}" type="slidenum">
              <a:rPr lang="en-GB" altLang="el-GR" sz="1300">
                <a:solidFill>
                  <a:srgbClr val="000000"/>
                </a:solidFill>
                <a:latin typeface="Times New Roman" pitchFamily="16" charset="0"/>
              </a:rPr>
              <a:pPr eaLnBrk="1"/>
              <a:t>6</a:t>
            </a:fld>
            <a:endParaRPr lang="en-GB" altLang="el-GR" sz="1300" dirty="0">
              <a:solidFill>
                <a:srgbClr val="000000"/>
              </a:solidFill>
              <a:latin typeface="Times New Roman" pitchFamily="16" charset="0"/>
            </a:endParaRPr>
          </a:p>
        </p:txBody>
      </p:sp>
      <p:sp>
        <p:nvSpPr>
          <p:cNvPr id="35843"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80C924F7-1EB9-4163-839D-06977C735BA5}" type="slidenum">
              <a:rPr lang="en-GB" altLang="el-GR" sz="1300">
                <a:solidFill>
                  <a:srgbClr val="000000"/>
                </a:solidFill>
                <a:latin typeface="Times New Roman" pitchFamily="16" charset="0"/>
              </a:rPr>
              <a:pPr algn="r" eaLnBrk="1">
                <a:buClrTx/>
                <a:buFontTx/>
                <a:buNone/>
              </a:pPr>
              <a:t>6</a:t>
            </a:fld>
            <a:endParaRPr lang="en-GB" altLang="el-GR" sz="1300" dirty="0">
              <a:solidFill>
                <a:srgbClr val="000000"/>
              </a:solidFill>
              <a:latin typeface="Times New Roman" pitchFamily="16" charset="0"/>
            </a:endParaRPr>
          </a:p>
        </p:txBody>
      </p:sp>
      <p:sp>
        <p:nvSpPr>
          <p:cNvPr id="35844"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B89FDA47-370F-4637-AD55-FFC247D80FE7}" type="slidenum">
              <a:rPr lang="en-GB" altLang="el-GR" sz="1300">
                <a:solidFill>
                  <a:srgbClr val="000000"/>
                </a:solidFill>
                <a:latin typeface="Times New Roman" pitchFamily="16" charset="0"/>
              </a:rPr>
              <a:pPr algn="r" eaLnBrk="1">
                <a:buClrTx/>
                <a:buFontTx/>
                <a:buNone/>
              </a:pPr>
              <a:t>6</a:t>
            </a:fld>
            <a:endParaRPr lang="en-GB" altLang="el-GR" sz="1300" dirty="0">
              <a:solidFill>
                <a:srgbClr val="000000"/>
              </a:solidFill>
              <a:latin typeface="Times New Roman" pitchFamily="16" charset="0"/>
            </a:endParaRPr>
          </a:p>
        </p:txBody>
      </p:sp>
      <p:sp>
        <p:nvSpPr>
          <p:cNvPr id="35845" name="Rectangle 3"/>
          <p:cNvSpPr txBox="1">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5846" name="Rectangle 4"/>
          <p:cNvSpPr txBox="1">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0A303D5A-3F6D-40C7-86C3-C7ADFBF4217D}" type="slidenum">
              <a:rPr lang="en-GB" altLang="el-GR" sz="1300">
                <a:solidFill>
                  <a:srgbClr val="000000"/>
                </a:solidFill>
                <a:latin typeface="Times New Roman" pitchFamily="16" charset="0"/>
              </a:rPr>
              <a:pPr eaLnBrk="1"/>
              <a:t>7</a:t>
            </a:fld>
            <a:endParaRPr lang="en-GB" altLang="el-GR" sz="1300" dirty="0">
              <a:solidFill>
                <a:srgbClr val="000000"/>
              </a:solidFill>
              <a:latin typeface="Times New Roman" pitchFamily="16" charset="0"/>
            </a:endParaRPr>
          </a:p>
        </p:txBody>
      </p:sp>
      <p:sp>
        <p:nvSpPr>
          <p:cNvPr id="36867"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732A1DC8-7668-439E-A359-7586CBDFFE39}" type="slidenum">
              <a:rPr lang="en-GB" altLang="el-GR" sz="1300">
                <a:solidFill>
                  <a:srgbClr val="000000"/>
                </a:solidFill>
                <a:latin typeface="Times New Roman" pitchFamily="16" charset="0"/>
              </a:rPr>
              <a:pPr algn="r" eaLnBrk="1">
                <a:buClrTx/>
                <a:buFontTx/>
                <a:buNone/>
              </a:pPr>
              <a:t>7</a:t>
            </a:fld>
            <a:endParaRPr lang="en-GB" altLang="el-GR" sz="1300" dirty="0">
              <a:solidFill>
                <a:srgbClr val="000000"/>
              </a:solidFill>
              <a:latin typeface="Times New Roman" pitchFamily="16" charset="0"/>
            </a:endParaRPr>
          </a:p>
        </p:txBody>
      </p:sp>
      <p:sp>
        <p:nvSpPr>
          <p:cNvPr id="36868"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BAACB71D-90F2-4ABC-B040-0D65C02E838C}" type="slidenum">
              <a:rPr lang="en-GB" altLang="el-GR" sz="1300">
                <a:solidFill>
                  <a:srgbClr val="000000"/>
                </a:solidFill>
                <a:latin typeface="Times New Roman" pitchFamily="16" charset="0"/>
              </a:rPr>
              <a:pPr algn="r" eaLnBrk="1">
                <a:buClrTx/>
                <a:buFontTx/>
                <a:buNone/>
              </a:pPr>
              <a:t>7</a:t>
            </a:fld>
            <a:endParaRPr lang="en-GB" altLang="el-GR" sz="1300" dirty="0">
              <a:solidFill>
                <a:srgbClr val="000000"/>
              </a:solidFill>
              <a:latin typeface="Times New Roman" pitchFamily="16" charset="0"/>
            </a:endParaRPr>
          </a:p>
        </p:txBody>
      </p:sp>
      <p:sp>
        <p:nvSpPr>
          <p:cNvPr id="36869" name="Rectangle 3"/>
          <p:cNvSpPr txBox="1">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36870" name="Rectangle 4"/>
          <p:cNvSpPr txBox="1">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ＭＳ Ｐゴシック" charset="-128"/>
              </a:defRPr>
            </a:lvl1pPr>
            <a:lvl2pPr eaLnBrk="0">
              <a:tabLst>
                <a:tab pos="687633" algn="l"/>
                <a:tab pos="1375265" algn="l"/>
                <a:tab pos="2062898" algn="l"/>
                <a:tab pos="2750530" algn="l"/>
              </a:tabLst>
              <a:defRPr sz="2300">
                <a:solidFill>
                  <a:schemeClr val="bg1"/>
                </a:solidFill>
                <a:latin typeface="Arial" charset="0"/>
                <a:ea typeface="ＭＳ Ｐゴシック" charset="-128"/>
              </a:defRPr>
            </a:lvl2pPr>
            <a:lvl3pPr eaLnBrk="0">
              <a:tabLst>
                <a:tab pos="687633" algn="l"/>
                <a:tab pos="1375265" algn="l"/>
                <a:tab pos="2062898" algn="l"/>
                <a:tab pos="2750530" algn="l"/>
              </a:tabLst>
              <a:defRPr sz="2300">
                <a:solidFill>
                  <a:schemeClr val="bg1"/>
                </a:solidFill>
                <a:latin typeface="Arial" charset="0"/>
                <a:ea typeface="ＭＳ Ｐゴシック" charset="-128"/>
              </a:defRPr>
            </a:lvl3pPr>
            <a:lvl4pPr eaLnBrk="0">
              <a:tabLst>
                <a:tab pos="687633" algn="l"/>
                <a:tab pos="1375265" algn="l"/>
                <a:tab pos="2062898" algn="l"/>
                <a:tab pos="2750530" algn="l"/>
              </a:tabLst>
              <a:defRPr sz="2300">
                <a:solidFill>
                  <a:schemeClr val="bg1"/>
                </a:solidFill>
                <a:latin typeface="Arial" charset="0"/>
                <a:ea typeface="ＭＳ Ｐゴシック" charset="-128"/>
              </a:defRPr>
            </a:lvl4pPr>
            <a:lvl5pPr eaLnBrk="0">
              <a:tabLst>
                <a:tab pos="687633" algn="l"/>
                <a:tab pos="1375265" algn="l"/>
                <a:tab pos="2062898" algn="l"/>
                <a:tab pos="2750530" algn="l"/>
              </a:tabLst>
              <a:defRPr sz="2300">
                <a:solidFill>
                  <a:schemeClr val="bg1"/>
                </a:solidFill>
                <a:latin typeface="Arial" charset="0"/>
                <a:ea typeface="ＭＳ Ｐゴシック"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ＭＳ Ｐゴシック" charset="-128"/>
              </a:defRPr>
            </a:lvl9pPr>
          </a:lstStyle>
          <a:p>
            <a:pPr eaLnBrk="1"/>
            <a:fld id="{E1E57B44-DF7A-430F-A5C4-D66C50E2D243}" type="slidenum">
              <a:rPr lang="en-GB" altLang="el-GR" sz="1300">
                <a:solidFill>
                  <a:srgbClr val="000000"/>
                </a:solidFill>
                <a:latin typeface="Times New Roman" pitchFamily="16" charset="0"/>
              </a:rPr>
              <a:pPr eaLnBrk="1"/>
              <a:t>8</a:t>
            </a:fld>
            <a:endParaRPr lang="en-GB" altLang="el-GR" sz="1300" dirty="0">
              <a:solidFill>
                <a:srgbClr val="000000"/>
              </a:solidFill>
              <a:latin typeface="Times New Roman" pitchFamily="16" charset="0"/>
            </a:endParaRPr>
          </a:p>
        </p:txBody>
      </p:sp>
      <p:sp>
        <p:nvSpPr>
          <p:cNvPr id="37891" name="Text Box 1"/>
          <p:cNvSpPr txBox="1">
            <a:spLocks noChangeArrowheads="1"/>
          </p:cNvSpPr>
          <p:nvPr/>
        </p:nvSpPr>
        <p:spPr bwMode="auto">
          <a:xfrm>
            <a:off x="4020465" y="9722502"/>
            <a:ext cx="3079123" cy="5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7F9929C4-16DC-4986-ACFD-26A5A7C13D5B}" type="slidenum">
              <a:rPr lang="en-GB" altLang="el-GR" sz="1300">
                <a:solidFill>
                  <a:srgbClr val="000000"/>
                </a:solidFill>
                <a:latin typeface="Times New Roman" pitchFamily="16" charset="0"/>
              </a:rPr>
              <a:pPr algn="r" eaLnBrk="1">
                <a:buClrTx/>
                <a:buFontTx/>
                <a:buNone/>
              </a:pPr>
              <a:t>8</a:t>
            </a:fld>
            <a:endParaRPr lang="en-GB" altLang="el-GR" sz="1300" dirty="0">
              <a:solidFill>
                <a:srgbClr val="000000"/>
              </a:solidFill>
              <a:latin typeface="Times New Roman" pitchFamily="16" charset="0"/>
            </a:endParaRPr>
          </a:p>
        </p:txBody>
      </p:sp>
      <p:sp>
        <p:nvSpPr>
          <p:cNvPr id="37892" name="Text Box 2"/>
          <p:cNvSpPr txBox="1">
            <a:spLocks noChangeArrowheads="1"/>
          </p:cNvSpPr>
          <p:nvPr/>
        </p:nvSpPr>
        <p:spPr bwMode="auto">
          <a:xfrm>
            <a:off x="4020465" y="9722502"/>
            <a:ext cx="3080615" cy="5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1pPr>
            <a:lvl2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2pPr>
            <a:lvl3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3pPr>
            <a:lvl4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4pPr>
            <a:lvl5pPr eaLnBrk="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sz="2400">
                <a:solidFill>
                  <a:schemeClr val="bg1"/>
                </a:solidFill>
                <a:latin typeface="Arial" charset="0"/>
                <a:ea typeface="ＭＳ Ｐゴシック" charset="-128"/>
              </a:defRPr>
            </a:lvl9pPr>
          </a:lstStyle>
          <a:p>
            <a:pPr algn="r" eaLnBrk="1">
              <a:buClrTx/>
              <a:buFontTx/>
              <a:buNone/>
            </a:pPr>
            <a:fld id="{534EFA4E-E9D1-4962-9B70-0C0ECD379810}" type="slidenum">
              <a:rPr lang="en-GB" altLang="el-GR" sz="1300">
                <a:solidFill>
                  <a:srgbClr val="000000"/>
                </a:solidFill>
                <a:latin typeface="Times New Roman" pitchFamily="16" charset="0"/>
              </a:rPr>
              <a:pPr algn="r" eaLnBrk="1">
                <a:buClrTx/>
                <a:buFontTx/>
                <a:buNone/>
              </a:pPr>
              <a:t>8</a:t>
            </a:fld>
            <a:endParaRPr lang="en-GB" altLang="el-GR" sz="1300" dirty="0">
              <a:solidFill>
                <a:srgbClr val="000000"/>
              </a:solidFill>
              <a:latin typeface="Times New Roman" pitchFamily="16" charset="0"/>
            </a:endParaRPr>
          </a:p>
        </p:txBody>
      </p:sp>
      <p:sp>
        <p:nvSpPr>
          <p:cNvPr id="37893" name="Rectangle 3"/>
          <p:cNvSpPr txBox="1">
            <a:spLocks noGrp="1" noRot="1" noChangeAspect="1" noChangeArrowheads="1" noTextEdit="1"/>
          </p:cNvSpPr>
          <p:nvPr>
            <p:ph type="sldImg"/>
          </p:nvPr>
        </p:nvSpPr>
        <p:spPr>
          <a:xfrm>
            <a:off x="993775" y="777875"/>
            <a:ext cx="5113338" cy="3835400"/>
          </a:xfrm>
          <a:solidFill>
            <a:srgbClr val="FFFFFF"/>
          </a:solidFill>
          <a:ln>
            <a:solidFill>
              <a:srgbClr val="000000"/>
            </a:solidFill>
            <a:miter lim="800000"/>
            <a:headEnd/>
            <a:tailEnd/>
          </a:ln>
        </p:spPr>
      </p:sp>
      <p:sp>
        <p:nvSpPr>
          <p:cNvPr id="37894" name="Rectangle 4"/>
          <p:cNvSpPr txBox="1">
            <a:spLocks noGrp="1" noChangeArrowheads="1"/>
          </p:cNvSpPr>
          <p:nvPr>
            <p:ph type="body" idx="1"/>
          </p:nvPr>
        </p:nvSpPr>
        <p:spPr>
          <a:xfrm>
            <a:off x="710108" y="4861252"/>
            <a:ext cx="5682356" cy="46044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endParaRPr lang="en-US" altLang="el-GR" dirty="0"/>
          </a:p>
        </p:txBody>
      </p:sp>
      <p:sp>
        <p:nvSpPr>
          <p:cNvPr id="3" name="Rectangle 7"/>
          <p:cNvSpPr>
            <a:spLocks noGrp="1" noChangeArrowheads="1"/>
          </p:cNvSpPr>
          <p:nvPr>
            <p:ph type="sldNum" idx="11"/>
          </p:nvPr>
        </p:nvSpPr>
        <p:spPr>
          <a:ln/>
        </p:spPr>
        <p:txBody>
          <a:bodyPr/>
          <a:lstStyle>
            <a:lvl1pPr>
              <a:defRPr/>
            </a:lvl1pPr>
          </a:lstStyle>
          <a:p>
            <a:fld id="{86C4689B-ADAE-45D8-ACB5-8C1B8154484F}" type="slidenum">
              <a:rPr lang="en-GB" altLang="el-GR"/>
              <a:pPr/>
              <a:t>‹#›</a:t>
            </a:fld>
            <a:endParaRPr lang="en-GB" altLang="el-GR" dirty="0"/>
          </a:p>
        </p:txBody>
      </p:sp>
    </p:spTree>
    <p:extLst>
      <p:ext uri="{BB962C8B-B14F-4D97-AF65-F5344CB8AC3E}">
        <p14:creationId xmlns:p14="http://schemas.microsoft.com/office/powerpoint/2010/main" val="328431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74367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20598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683997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15557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1909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112271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628293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3223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80728"/>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5040560"/>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044463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925503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75227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34187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93649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93388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9286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75130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45621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1970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181825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06338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768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29315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13726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ac.uk/schools-departments/records-management-se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lameda.courts.ca.gov/Pages.aspx/Request-for-Judicial-Administrative-Recor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yosemite.epa.gov/r9/sfund/r9sfdocw.nsf/about+administrative+records?open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ustice.gov.uk/downloads/publications/research-and-analysis/lsrc/operational_record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Διαχείριση αρχειακών εγγράφων </a:t>
            </a:r>
            <a:r>
              <a:rPr lang="el-GR" sz="4400" b="1" dirty="0" smtClean="0">
                <a:solidFill>
                  <a:schemeClr val="tx1"/>
                </a:solidFill>
                <a:latin typeface="+mn-lt"/>
              </a:rPr>
              <a:t>(Θ)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3</a:t>
            </a:r>
            <a:r>
              <a:rPr lang="el-GR" sz="2400" dirty="0" smtClean="0"/>
              <a:t>:</a:t>
            </a:r>
            <a:r>
              <a:rPr lang="en-US" sz="2400" dirty="0" smtClean="0"/>
              <a:t> </a:t>
            </a:r>
            <a:r>
              <a:rPr lang="el-GR" sz="2400" dirty="0" smtClean="0"/>
              <a:t>Αξία της Πληροφορίας</a:t>
            </a:r>
            <a:endParaRPr lang="en-US" sz="2400" dirty="0" smtClean="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42832343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7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2/12</a:t>
            </a:r>
            <a:endParaRPr lang="el-GR" dirty="0"/>
          </a:p>
        </p:txBody>
      </p:sp>
      <p:sp>
        <p:nvSpPr>
          <p:cNvPr id="3" name="Θέση περιεχομένου 2"/>
          <p:cNvSpPr>
            <a:spLocks noGrp="1"/>
          </p:cNvSpPr>
          <p:nvPr>
            <p:ph idx="1"/>
          </p:nvPr>
        </p:nvSpPr>
        <p:spPr>
          <a:xfrm>
            <a:off x="457200" y="1196752"/>
            <a:ext cx="8229600" cy="5184576"/>
          </a:xfrm>
        </p:spPr>
        <p:txBody>
          <a:bodyPr>
            <a:normAutofit fontScale="92500" lnSpcReduction="10000"/>
          </a:bodyPr>
          <a:lstStyle/>
          <a:p>
            <a:pPr marL="0" indent="0">
              <a:buNone/>
            </a:pPr>
            <a:r>
              <a:rPr lang="el-GR" b="1" dirty="0" smtClean="0"/>
              <a:t>Χρήση</a:t>
            </a:r>
          </a:p>
          <a:p>
            <a:pPr marL="457200" indent="-457200">
              <a:buFont typeface="+mj-lt"/>
              <a:buAutoNum type="arabicPeriod"/>
            </a:pPr>
            <a:r>
              <a:rPr lang="el-GR" dirty="0" smtClean="0"/>
              <a:t>Έγγραφα </a:t>
            </a:r>
            <a:r>
              <a:rPr lang="el-GR" dirty="0"/>
              <a:t>συναλλαγής (transaction documents</a:t>
            </a:r>
            <a:r>
              <a:rPr lang="el-GR" dirty="0" smtClean="0"/>
              <a:t>).</a:t>
            </a:r>
            <a:endParaRPr lang="el-GR" dirty="0"/>
          </a:p>
          <a:p>
            <a:pPr marL="457200" indent="-457200">
              <a:buFont typeface="+mj-lt"/>
              <a:buAutoNum type="arabicPeriod"/>
            </a:pPr>
            <a:r>
              <a:rPr lang="el-GR" dirty="0" smtClean="0"/>
              <a:t>Αναφοράς.</a:t>
            </a:r>
            <a:endParaRPr lang="el-GR" dirty="0"/>
          </a:p>
          <a:p>
            <a:pPr marL="0" indent="0">
              <a:buNone/>
            </a:pPr>
            <a:r>
              <a:rPr lang="el-GR" dirty="0"/>
              <a:t>Έγγραφα συναλλαγής (transaction documents) χρησιμοποιούνται στις καθημερινές εργασίες ενός Οργανισμού και αφορούν κυρίως επιχειρηματικές φόρμες που δημιουργούνται χειροκίνητα, ηλεκτρονικά ή και με τη χρήση κάποιου ηλεκτρονικού συστήματος επιχειρείν. </a:t>
            </a:r>
          </a:p>
          <a:p>
            <a:pPr marL="0" indent="0">
              <a:buNone/>
            </a:pPr>
            <a:r>
              <a:rPr lang="el-GR" b="1" dirty="0"/>
              <a:t>Παραδείγματα</a:t>
            </a:r>
          </a:p>
          <a:p>
            <a:pPr marL="0" indent="0">
              <a:buNone/>
            </a:pPr>
            <a:r>
              <a:rPr lang="el-GR" dirty="0"/>
              <a:t>τιμολόγια, δελτίο αποστολής, δελτίο παράδοσης, τραπεζική επιταγή ή και έγγραφα που αφορούν το προσωπικό όπως αίτηση πρόσληψης, το ωρολόγιο πρόγραμμα και το παρουσιολόγιο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0457202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3/12</a:t>
            </a:r>
            <a:endParaRPr lang="el-GR" dirty="0"/>
          </a:p>
        </p:txBody>
      </p:sp>
      <p:sp>
        <p:nvSpPr>
          <p:cNvPr id="3" name="Θέση περιεχομένου 2"/>
          <p:cNvSpPr>
            <a:spLocks noGrp="1"/>
          </p:cNvSpPr>
          <p:nvPr>
            <p:ph idx="1"/>
          </p:nvPr>
        </p:nvSpPr>
        <p:spPr>
          <a:xfrm>
            <a:off x="457200" y="1196752"/>
            <a:ext cx="8229600" cy="5184576"/>
          </a:xfrm>
        </p:spPr>
        <p:txBody>
          <a:bodyPr/>
          <a:lstStyle/>
          <a:p>
            <a:pPr marL="0" indent="0">
              <a:buNone/>
            </a:pPr>
            <a:r>
              <a:rPr lang="el-GR" b="1" dirty="0" smtClean="0"/>
              <a:t>Χρήση</a:t>
            </a:r>
          </a:p>
          <a:p>
            <a:pPr marL="0" indent="0">
              <a:buNone/>
            </a:pPr>
            <a:r>
              <a:rPr lang="el-GR" dirty="0" smtClean="0"/>
              <a:t>Έγγραφα </a:t>
            </a:r>
            <a:r>
              <a:rPr lang="el-GR" dirty="0"/>
              <a:t>αναφοράς (reference documents) συμβάλλουν στην εύρυθμη λειτουργία του Οργανισμού μακροπρόθεσμα. Στα έγγραφα αυτά γίνεται αναφορά όταν χρειάζεται να αναφερθούν προηγούμενες αποφάσεις, ή δελτία παραγγελίας, οδηγίες διοικητικής πολιτικής και σχεδίων για τον τρόπο λειτουργίας του Οργανισμού. </a:t>
            </a:r>
          </a:p>
          <a:p>
            <a:pPr marL="0" indent="0">
              <a:buNone/>
            </a:pPr>
            <a:r>
              <a:rPr lang="el-GR" b="1" dirty="0"/>
              <a:t>Παραδείγματα</a:t>
            </a:r>
          </a:p>
          <a:p>
            <a:pPr marL="0" indent="0">
              <a:buNone/>
            </a:pPr>
            <a:r>
              <a:rPr lang="el-GR" dirty="0" smtClean="0"/>
              <a:t>Εσωτερικά </a:t>
            </a:r>
            <a:r>
              <a:rPr lang="el-GR" dirty="0"/>
              <a:t>μηνύματα ταχυδρομείου, αναφορές, τιμοκατάλογοι, μπροσούρες και φυλλάδια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276425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4/12</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Τόπος χρήσης</a:t>
            </a:r>
          </a:p>
          <a:p>
            <a:pPr marL="0" indent="0">
              <a:buNone/>
            </a:pPr>
            <a:r>
              <a:rPr lang="el-GR" dirty="0" smtClean="0"/>
              <a:t>Εσωτερική </a:t>
            </a:r>
            <a:r>
              <a:rPr lang="el-GR" dirty="0"/>
              <a:t>ή εξωτερική χρήση των εγγράφων ενός Οργανισμού. </a:t>
            </a:r>
          </a:p>
          <a:p>
            <a:pPr>
              <a:buFont typeface="Courier New" panose="02070309020205020404" pitchFamily="49" charset="0"/>
              <a:buChar char="o"/>
            </a:pPr>
            <a:r>
              <a:rPr lang="el-GR" dirty="0" smtClean="0"/>
              <a:t>Εξωτερικά </a:t>
            </a:r>
            <a:r>
              <a:rPr lang="el-GR" dirty="0"/>
              <a:t>έγγραφα (external records) προσδιορίζονται να διακινηθούν έξω από τον Οργανισμό </a:t>
            </a:r>
          </a:p>
          <a:p>
            <a:pPr marL="0" indent="0">
              <a:buNone/>
            </a:pPr>
            <a:r>
              <a:rPr lang="el-GR" b="1" dirty="0"/>
              <a:t>Παραδείγματα</a:t>
            </a:r>
          </a:p>
          <a:p>
            <a:pPr marL="0" indent="0">
              <a:buNone/>
            </a:pPr>
            <a:r>
              <a:rPr lang="el-GR" dirty="0" smtClean="0"/>
              <a:t>Επιστολές, </a:t>
            </a:r>
            <a:r>
              <a:rPr lang="el-GR" dirty="0"/>
              <a:t>και ηλεκτρονικά μηνύματα προς προμηθευτές και συνεργάτες του Οργανισμού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216283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5/12</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Τόπος χρήσης</a:t>
            </a:r>
          </a:p>
          <a:p>
            <a:pPr marL="0" indent="0">
              <a:buNone/>
            </a:pPr>
            <a:r>
              <a:rPr lang="el-GR" dirty="0" smtClean="0"/>
              <a:t>Εσωτερικά </a:t>
            </a:r>
            <a:r>
              <a:rPr lang="el-GR" dirty="0"/>
              <a:t>έγγραφα (internal records) περιέχουν σημαντική πληροφορία για </a:t>
            </a:r>
            <a:r>
              <a:rPr lang="el-GR" dirty="0" smtClean="0"/>
              <a:t>τη </a:t>
            </a:r>
            <a:r>
              <a:rPr lang="el-GR" dirty="0"/>
              <a:t>λειτουργία ενός οργανισμού και μπορεί να έχουν παραχθεί τόσο από το εσωτερικό του Οργανισμού ή να έχουν αποσταλεί από άλλον εξωτερικό φορέα. </a:t>
            </a:r>
          </a:p>
          <a:p>
            <a:pPr marL="0" indent="0">
              <a:buNone/>
            </a:pPr>
            <a:r>
              <a:rPr lang="el-GR" b="1" dirty="0" smtClean="0"/>
              <a:t>Παραδείγματα</a:t>
            </a:r>
            <a:endParaRPr lang="el-GR" b="1" dirty="0"/>
          </a:p>
          <a:p>
            <a:pPr marL="0" indent="0">
              <a:buNone/>
            </a:pPr>
            <a:r>
              <a:rPr lang="el-GR" dirty="0"/>
              <a:t>Τα έγγραφα που διακινούνται μεταξύ της διοίκησης και των υπαλλήλων του Οργανισμού (memos).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2100304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6/12</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Αξία εγγράφων</a:t>
            </a:r>
          </a:p>
          <a:p>
            <a:pPr marL="0" indent="0">
              <a:buNone/>
            </a:pPr>
            <a:r>
              <a:rPr lang="el-GR" dirty="0" smtClean="0"/>
              <a:t>Αναφέρεται </a:t>
            </a:r>
            <a:r>
              <a:rPr lang="el-GR" dirty="0"/>
              <a:t>κυρίως στις διαδικασίες εκκαθάρισης και διατήρησης των εγγράφων σε έναν Οργανισμό</a:t>
            </a:r>
            <a:r>
              <a:rPr lang="el-GR" dirty="0" smtClean="0"/>
              <a:t>.</a:t>
            </a:r>
            <a:endParaRPr lang="el-GR" dirty="0"/>
          </a:p>
          <a:p>
            <a:pPr marL="0" indent="0">
              <a:buNone/>
            </a:pPr>
            <a:r>
              <a:rPr lang="el-GR" dirty="0"/>
              <a:t>Κάθε Οργανισμός οφείλει να διαμορφώνει πολιτική για το ποια έγγραφα θα διατηρούνται και για πόσο καιρό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989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7/12</a:t>
            </a:r>
            <a:endParaRPr lang="el-GR" dirty="0"/>
          </a:p>
        </p:txBody>
      </p:sp>
      <p:sp>
        <p:nvSpPr>
          <p:cNvPr id="3" name="Θέση περιεχομένου 2"/>
          <p:cNvSpPr>
            <a:spLocks noGrp="1"/>
          </p:cNvSpPr>
          <p:nvPr>
            <p:ph idx="1"/>
          </p:nvPr>
        </p:nvSpPr>
        <p:spPr>
          <a:xfrm>
            <a:off x="323528" y="1448792"/>
            <a:ext cx="8229600" cy="4837467"/>
          </a:xfrm>
        </p:spPr>
        <p:txBody>
          <a:bodyPr>
            <a:normAutofit/>
          </a:bodyPr>
          <a:lstStyle/>
          <a:p>
            <a:pPr marL="0" indent="0">
              <a:buNone/>
            </a:pPr>
            <a:r>
              <a:rPr lang="el-GR" b="1" dirty="0" smtClean="0"/>
              <a:t>Αξία εγγράφων</a:t>
            </a:r>
          </a:p>
          <a:p>
            <a:pPr marL="0" indent="0">
              <a:buNone/>
            </a:pPr>
            <a:r>
              <a:rPr lang="el-GR" dirty="0" smtClean="0"/>
              <a:t>Σε </a:t>
            </a:r>
            <a:r>
              <a:rPr lang="el-GR" dirty="0"/>
              <a:t>αυτό το πλαίσιο, αναπτύχθηκαν τέσσερις κυρίως κατηγορίες εγγράφων για να διευκολύνουν το έργο αυτό και είναι οι </a:t>
            </a:r>
            <a:r>
              <a:rPr lang="el-GR" dirty="0" smtClean="0"/>
              <a:t>εξής: </a:t>
            </a:r>
            <a:endParaRPr lang="el-GR" dirty="0"/>
          </a:p>
          <a:p>
            <a:pPr marL="722313" indent="-457200">
              <a:buFont typeface="+mj-lt"/>
              <a:buAutoNum type="arabicPeriod"/>
            </a:pPr>
            <a:r>
              <a:rPr lang="el-GR" dirty="0" smtClean="0"/>
              <a:t>Ζωτικής </a:t>
            </a:r>
            <a:r>
              <a:rPr lang="el-GR" dirty="0"/>
              <a:t>σημασίας έγγραφα (vital records) </a:t>
            </a:r>
          </a:p>
          <a:p>
            <a:pPr marL="722313" indent="-457200">
              <a:buFont typeface="+mj-lt"/>
              <a:buAutoNum type="arabicPeriod"/>
            </a:pPr>
            <a:r>
              <a:rPr lang="el-GR" dirty="0" smtClean="0"/>
              <a:t>Σημαντικά </a:t>
            </a:r>
            <a:r>
              <a:rPr lang="el-GR" dirty="0"/>
              <a:t>έγγραφα (important records)</a:t>
            </a:r>
          </a:p>
          <a:p>
            <a:pPr marL="722313" indent="-457200">
              <a:buFont typeface="+mj-lt"/>
              <a:buAutoNum type="arabicPeriod"/>
            </a:pPr>
            <a:r>
              <a:rPr lang="el-GR" dirty="0" smtClean="0"/>
              <a:t>Χρήσιμα </a:t>
            </a:r>
            <a:r>
              <a:rPr lang="el-GR" dirty="0"/>
              <a:t>έγγραφα (useful records)</a:t>
            </a:r>
          </a:p>
          <a:p>
            <a:pPr marL="722313" indent="-457200">
              <a:buFont typeface="+mj-lt"/>
              <a:buAutoNum type="arabicPeriod"/>
            </a:pPr>
            <a:r>
              <a:rPr lang="el-GR" dirty="0" smtClean="0"/>
              <a:t>μη ουσιώδη </a:t>
            </a:r>
            <a:r>
              <a:rPr lang="el-GR" dirty="0"/>
              <a:t>έγγραφα (non essential records</a:t>
            </a:r>
            <a:r>
              <a:rPr lang="el-GR" dirty="0" smtClean="0"/>
              <a:t>)</a:t>
            </a:r>
            <a:endParaRPr lang="el-GR" dirty="0"/>
          </a:p>
          <a:p>
            <a:pPr marL="0" indent="0">
              <a:buNone/>
            </a:pPr>
            <a:r>
              <a:rPr lang="el-GR" b="1" dirty="0" smtClean="0"/>
              <a:t>Παραδείγματα</a:t>
            </a:r>
          </a:p>
          <a:p>
            <a:pPr marL="0" indent="0">
              <a:buNone/>
            </a:pPr>
            <a:r>
              <a:rPr lang="en-US" b="1" dirty="0" smtClean="0">
                <a:hlinkClick r:id="rId3"/>
              </a:rPr>
              <a:t>Records Management Section</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974993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8/12</a:t>
            </a:r>
            <a:endParaRPr lang="el-GR" dirty="0"/>
          </a:p>
        </p:txBody>
      </p:sp>
      <p:sp>
        <p:nvSpPr>
          <p:cNvPr id="3" name="Θέση περιεχομένου 2"/>
          <p:cNvSpPr>
            <a:spLocks noGrp="1"/>
          </p:cNvSpPr>
          <p:nvPr>
            <p:ph idx="1"/>
          </p:nvPr>
        </p:nvSpPr>
        <p:spPr/>
        <p:txBody>
          <a:bodyPr/>
          <a:lstStyle/>
          <a:p>
            <a:pPr marL="177800" indent="0">
              <a:buNone/>
            </a:pPr>
            <a:r>
              <a:rPr lang="el-GR" b="1" dirty="0" smtClean="0"/>
              <a:t>Μέσο</a:t>
            </a:r>
          </a:p>
          <a:p>
            <a:pPr lvl="1"/>
            <a:r>
              <a:rPr lang="el-GR" dirty="0" smtClean="0"/>
              <a:t>Έντυπη μορφή</a:t>
            </a:r>
            <a:r>
              <a:rPr lang="el-GR" dirty="0"/>
              <a:t>.</a:t>
            </a:r>
          </a:p>
          <a:p>
            <a:pPr lvl="1"/>
            <a:r>
              <a:rPr lang="el-GR" dirty="0" smtClean="0"/>
              <a:t>Ηλεκτρονική μορφή</a:t>
            </a:r>
            <a:r>
              <a:rPr lang="el-GR" dirty="0"/>
              <a:t>.</a:t>
            </a:r>
          </a:p>
          <a:p>
            <a:pPr lvl="1"/>
            <a:r>
              <a:rPr lang="el-GR" dirty="0" smtClean="0"/>
              <a:t>Μεικτή</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5675456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9/12</a:t>
            </a:r>
            <a:endParaRPr lang="el-GR" dirty="0"/>
          </a:p>
        </p:txBody>
      </p:sp>
      <p:sp>
        <p:nvSpPr>
          <p:cNvPr id="3" name="Θέση περιεχομένου 2"/>
          <p:cNvSpPr>
            <a:spLocks noGrp="1"/>
          </p:cNvSpPr>
          <p:nvPr>
            <p:ph idx="1"/>
          </p:nvPr>
        </p:nvSpPr>
        <p:spPr/>
        <p:txBody>
          <a:bodyPr/>
          <a:lstStyle/>
          <a:p>
            <a:pPr marL="266700" indent="0">
              <a:buNone/>
            </a:pPr>
            <a:r>
              <a:rPr lang="el-GR" b="1" dirty="0" smtClean="0"/>
              <a:t>Φορέα παραγωγής</a:t>
            </a:r>
          </a:p>
          <a:p>
            <a:pPr lvl="1"/>
            <a:r>
              <a:rPr lang="el-GR" dirty="0" smtClean="0"/>
              <a:t>Δημόσια </a:t>
            </a:r>
            <a:r>
              <a:rPr lang="el-GR" dirty="0"/>
              <a:t>έγγραφα (</a:t>
            </a:r>
            <a:r>
              <a:rPr lang="en-US" dirty="0"/>
              <a:t>public records</a:t>
            </a:r>
            <a:r>
              <a:rPr lang="en-US" dirty="0" smtClean="0"/>
              <a:t>)</a:t>
            </a:r>
            <a:r>
              <a:rPr lang="el-GR" dirty="0" smtClean="0"/>
              <a:t>.</a:t>
            </a:r>
            <a:endParaRPr lang="en-US" dirty="0"/>
          </a:p>
          <a:p>
            <a:pPr lvl="1"/>
            <a:r>
              <a:rPr lang="el-GR" dirty="0" smtClean="0"/>
              <a:t>Ιδιωτικά </a:t>
            </a:r>
            <a:r>
              <a:rPr lang="el-GR" dirty="0"/>
              <a:t>έγγραφα (</a:t>
            </a:r>
            <a:r>
              <a:rPr lang="en-US" dirty="0"/>
              <a:t>private records</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701936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10/12</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Λειτουργία</a:t>
            </a:r>
          </a:p>
          <a:p>
            <a:pPr>
              <a:buFont typeface="Courier New" panose="02070309020205020404" pitchFamily="49" charset="0"/>
              <a:buChar char="o"/>
            </a:pPr>
            <a:r>
              <a:rPr lang="el-GR" dirty="0" smtClean="0"/>
              <a:t>Προσωπικά </a:t>
            </a:r>
            <a:r>
              <a:rPr lang="el-GR" dirty="0"/>
              <a:t>έγγραφα (personal records) που αφορούν ένα συγκεκριμένο πρόσωπο και τις υποθέσεις του. </a:t>
            </a:r>
          </a:p>
          <a:p>
            <a:pPr>
              <a:buFont typeface="Courier New" panose="02070309020205020404" pitchFamily="49" charset="0"/>
              <a:buChar char="o"/>
            </a:pPr>
            <a:r>
              <a:rPr lang="el-GR" dirty="0" smtClean="0"/>
              <a:t>Μη </a:t>
            </a:r>
            <a:r>
              <a:rPr lang="el-GR" dirty="0"/>
              <a:t>έγγραφα (non-records) που αφορούν ανεξάρτητες εκδόσεις οι οποίες διατηρούνται για λόγους αναφοράς ή προσωπικής ευκολίας του ενδιαφερόμενου. </a:t>
            </a:r>
          </a:p>
          <a:p>
            <a:pPr marL="0" indent="0">
              <a:buNone/>
            </a:pPr>
            <a:r>
              <a:rPr lang="el-GR" b="1" dirty="0"/>
              <a:t>Παραδείγματα</a:t>
            </a:r>
          </a:p>
          <a:p>
            <a:pPr marL="0" indent="0">
              <a:buNone/>
            </a:pPr>
            <a:r>
              <a:rPr lang="el-GR" dirty="0"/>
              <a:t>Τα βραβεία, οι τιμητικές </a:t>
            </a:r>
            <a:r>
              <a:rPr lang="el-GR" dirty="0" smtClean="0"/>
              <a:t>πλακέτες</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9106916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11/12</a:t>
            </a:r>
            <a:endParaRPr lang="el-GR" dirty="0"/>
          </a:p>
        </p:txBody>
      </p:sp>
      <p:sp>
        <p:nvSpPr>
          <p:cNvPr id="3" name="Θέση περιεχομένου 2"/>
          <p:cNvSpPr>
            <a:spLocks noGrp="1"/>
          </p:cNvSpPr>
          <p:nvPr>
            <p:ph idx="1"/>
          </p:nvPr>
        </p:nvSpPr>
        <p:spPr/>
        <p:txBody>
          <a:bodyPr/>
          <a:lstStyle/>
          <a:p>
            <a:r>
              <a:rPr lang="el-GR" dirty="0" smtClean="0"/>
              <a:t>Διοικητικά </a:t>
            </a:r>
            <a:r>
              <a:rPr lang="el-GR" dirty="0"/>
              <a:t>έγγραφα (Administrative records) καταγράφουν και εξυπηρετούν τις καθημερινές διοικητικές ανάγκες μιας υπηρεσίας, ενός οργανισμού και αφορούν στη λήψη αποφάσεων. Στη διεθνή ορολογία έχουν υιοθετηθεί και οι εξής όροι housekeeping ή facilitative records.</a:t>
            </a:r>
          </a:p>
          <a:p>
            <a:pPr marL="0" indent="0">
              <a:buNone/>
            </a:pPr>
            <a:r>
              <a:rPr lang="el-GR" b="1" dirty="0"/>
              <a:t>Παραδείγματα</a:t>
            </a:r>
          </a:p>
          <a:p>
            <a:pPr marL="0" indent="0">
              <a:buNone/>
            </a:pPr>
            <a:r>
              <a:rPr lang="en-US" dirty="0" smtClean="0">
                <a:hlinkClick r:id="rId3"/>
              </a:rPr>
              <a:t>Superior Court of California</a:t>
            </a:r>
            <a:endParaRPr lang="en-US" dirty="0" smtClean="0"/>
          </a:p>
          <a:p>
            <a:pPr marL="0" indent="0">
              <a:buNone/>
            </a:pPr>
            <a:r>
              <a:rPr lang="en-US" dirty="0" smtClean="0">
                <a:hlinkClick r:id="rId4"/>
              </a:rPr>
              <a:t>United States Environmental Protection Agency</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1299780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Περιεχόμενα</a:t>
            </a:r>
            <a:endParaRPr lang="el-GR" dirty="0"/>
          </a:p>
        </p:txBody>
      </p:sp>
      <p:sp>
        <p:nvSpPr>
          <p:cNvPr id="3" name="Θέση περιεχομένου 2"/>
          <p:cNvSpPr>
            <a:spLocks noGrp="1"/>
          </p:cNvSpPr>
          <p:nvPr>
            <p:ph idx="1"/>
          </p:nvPr>
        </p:nvSpPr>
        <p:spPr/>
        <p:txBody>
          <a:bodyPr>
            <a:normAutofit/>
          </a:bodyPr>
          <a:lstStyle/>
          <a:p>
            <a:pPr>
              <a:lnSpc>
                <a:spcPct val="150000"/>
              </a:lnSpc>
            </a:pPr>
            <a:r>
              <a:rPr lang="el-GR" sz="2600" dirty="0" smtClean="0"/>
              <a:t>Πληροφορία ως περιουσιακό στοιχείο οργανισμού.</a:t>
            </a:r>
          </a:p>
          <a:p>
            <a:pPr>
              <a:lnSpc>
                <a:spcPct val="150000"/>
              </a:lnSpc>
            </a:pPr>
            <a:r>
              <a:rPr lang="el-GR" sz="2600" dirty="0" smtClean="0"/>
              <a:t>Είδη εγγράφων.</a:t>
            </a: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008953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Είδη εγγράφων </a:t>
            </a:r>
            <a:r>
              <a:rPr lang="el-GR" sz="3200" b="0" dirty="0" smtClean="0">
                <a:solidFill>
                  <a:prstClr val="black"/>
                </a:solidFill>
              </a:rPr>
              <a:t>12/12</a:t>
            </a:r>
            <a:endParaRPr lang="el-GR" dirty="0"/>
          </a:p>
        </p:txBody>
      </p:sp>
      <p:sp>
        <p:nvSpPr>
          <p:cNvPr id="3" name="Θέση περιεχομένου 2"/>
          <p:cNvSpPr>
            <a:spLocks noGrp="1"/>
          </p:cNvSpPr>
          <p:nvPr>
            <p:ph idx="1"/>
          </p:nvPr>
        </p:nvSpPr>
        <p:spPr/>
        <p:txBody>
          <a:bodyPr/>
          <a:lstStyle/>
          <a:p>
            <a:r>
              <a:rPr lang="el-GR" dirty="0" smtClean="0"/>
              <a:t>Λειτουργικά </a:t>
            </a:r>
            <a:r>
              <a:rPr lang="el-GR" dirty="0"/>
              <a:t>έγγραφα (operational records) αφορούν τα έγγραφα που παράγονται από μια υπηρεσία ή τμήμα του οργανισμού για την εκτέλεση των εργασιών του και εκπορεύονται από την συγκεκριμένη αποστολή που υπηρετεί.</a:t>
            </a:r>
          </a:p>
          <a:p>
            <a:pPr marL="0" indent="0">
              <a:buNone/>
            </a:pPr>
            <a:r>
              <a:rPr lang="el-GR" b="1" dirty="0" smtClean="0"/>
              <a:t>Παραδείγματα</a:t>
            </a:r>
            <a:endParaRPr lang="el-GR" b="1" dirty="0"/>
          </a:p>
          <a:p>
            <a:pPr marL="0" indent="0">
              <a:buNone/>
            </a:pPr>
            <a:r>
              <a:rPr lang="el-GR" dirty="0"/>
              <a:t>Έγγραφα που αφορούν προγράμματα, </a:t>
            </a:r>
            <a:r>
              <a:rPr lang="el-GR" dirty="0" smtClean="0"/>
              <a:t>projects</a:t>
            </a:r>
            <a:r>
              <a:rPr lang="en-US" dirty="0" smtClean="0"/>
              <a:t>.</a:t>
            </a:r>
          </a:p>
          <a:p>
            <a:pPr marL="0" indent="0">
              <a:buNone/>
            </a:pPr>
            <a:r>
              <a:rPr lang="en-US" dirty="0">
                <a:hlinkClick r:id="rId3"/>
              </a:rPr>
              <a:t>justice.gov.uk</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6857932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n-US" dirty="0"/>
          </a:p>
        </p:txBody>
      </p:sp>
      <p:sp>
        <p:nvSpPr>
          <p:cNvPr id="3" name="Content Placeholder 2"/>
          <p:cNvSpPr>
            <a:spLocks noGrp="1"/>
          </p:cNvSpPr>
          <p:nvPr>
            <p:ph idx="1"/>
          </p:nvPr>
        </p:nvSpPr>
        <p:spPr/>
        <p:txBody>
          <a:bodyPr/>
          <a:lstStyle/>
          <a:p>
            <a:r>
              <a:rPr lang="en-US" dirty="0"/>
              <a:t>Bantin, P.C. (2008). </a:t>
            </a:r>
            <a:r>
              <a:rPr lang="en-US" i="1" dirty="0"/>
              <a:t>Understanding data and information systems for recordkeeping</a:t>
            </a:r>
            <a:r>
              <a:rPr lang="en-US" dirty="0"/>
              <a:t>. London: Neal- Schuman.</a:t>
            </a:r>
          </a:p>
          <a:p>
            <a:r>
              <a:rPr lang="en-US" dirty="0" smtClean="0"/>
              <a:t>Cox</a:t>
            </a:r>
            <a:r>
              <a:rPr lang="en-US" dirty="0"/>
              <a:t>, R.J. (2001). </a:t>
            </a:r>
            <a:r>
              <a:rPr lang="en-US" i="1" dirty="0"/>
              <a:t>Managing records as evidence and information</a:t>
            </a:r>
            <a:r>
              <a:rPr lang="en-US" dirty="0"/>
              <a:t>. US: Greenwood.</a:t>
            </a:r>
          </a:p>
          <a:p>
            <a:r>
              <a:rPr lang="en-US" dirty="0"/>
              <a:t>Hare, C. and McLeod, J. (2004). </a:t>
            </a:r>
            <a:r>
              <a:rPr lang="en-US" i="1" dirty="0"/>
              <a:t>How to manage records in the e-environment</a:t>
            </a:r>
            <a:r>
              <a:rPr lang="en-US" dirty="0"/>
              <a:t>. London: Routledge.</a:t>
            </a:r>
          </a:p>
          <a:p>
            <a:r>
              <a:rPr lang="en-US" dirty="0"/>
              <a:t>Read, J. and Ginn, M.L. (2008). </a:t>
            </a:r>
            <a:r>
              <a:rPr lang="en-US" i="1" dirty="0"/>
              <a:t>Records Management</a:t>
            </a:r>
            <a:r>
              <a:rPr lang="en-US" dirty="0"/>
              <a:t>. US: South Western Cengage Learning</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357832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011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869369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Βασιλακάκου 2014. Ευγενία Βασιλακάκου. «Διαχείριση αρχειακών </a:t>
            </a:r>
            <a:r>
              <a:rPr lang="el-GR" sz="2000" dirty="0" smtClean="0"/>
              <a:t>εγγράφων (Θ). </a:t>
            </a:r>
            <a:r>
              <a:rPr lang="el-GR" sz="2000" dirty="0" smtClean="0"/>
              <a:t>Ενότητα 3</a:t>
            </a:r>
            <a:r>
              <a:rPr lang="en-US" sz="2000" dirty="0" smtClean="0"/>
              <a:t>:</a:t>
            </a:r>
            <a:r>
              <a:rPr lang="el-GR" sz="2000" dirty="0" smtClean="0"/>
              <a:t> Αξία της Πληροφορίας».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1406807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solidFill>
                  <a:prstClr val="black"/>
                </a:solidFill>
                <a:latin typeface="Calibri"/>
              </a:rPr>
              <a:t>[1] http://creativecommons.org/licenses/by-nc-sa/4.0/ </a:t>
            </a:r>
            <a:endParaRPr lang="en-US" dirty="0" smtClean="0">
              <a:solidFill>
                <a:prstClr val="black"/>
              </a:solidFill>
              <a:latin typeface="Calibri"/>
            </a:endParaRPr>
          </a:p>
          <a:p>
            <a:endParaRPr lang="el-GR" dirty="0">
              <a:solidFill>
                <a:prstClr val="black"/>
              </a:solidFill>
              <a:latin typeface="Calibri"/>
            </a:endParaRPr>
          </a:p>
          <a:p>
            <a:r>
              <a:rPr lang="el-GR" dirty="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marL="342900" indent="-342900">
              <a:buFont typeface="Arial" panose="020B0604020202020204" pitchFamily="34" charset="0"/>
              <a:buChar char="•"/>
            </a:pPr>
            <a:endParaRPr lang="el-GR" dirty="0">
              <a:solidFill>
                <a:prstClr val="black"/>
              </a:solidFill>
              <a:latin typeface="Calibri"/>
            </a:endParaRPr>
          </a:p>
          <a:p>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244516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1907378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57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Πληροφορία</a:t>
            </a:r>
            <a:br>
              <a:rPr lang="el-GR" dirty="0" smtClean="0"/>
            </a:br>
            <a:r>
              <a:rPr lang="el-GR" sz="3300" b="0" dirty="0" smtClean="0"/>
              <a:t>(περιουσιακό στοιχείο οργανισμού 1/6)</a:t>
            </a:r>
            <a:endParaRPr lang="el-GR" sz="3300" b="0" dirty="0"/>
          </a:p>
        </p:txBody>
      </p:sp>
      <p:sp>
        <p:nvSpPr>
          <p:cNvPr id="3" name="Θέση περιεχομένου 2"/>
          <p:cNvSpPr>
            <a:spLocks noGrp="1"/>
          </p:cNvSpPr>
          <p:nvPr>
            <p:ph idx="1"/>
          </p:nvPr>
        </p:nvSpPr>
        <p:spPr/>
        <p:txBody>
          <a:bodyPr/>
          <a:lstStyle/>
          <a:p>
            <a:pPr marL="0" indent="0">
              <a:buNone/>
            </a:pPr>
            <a:r>
              <a:rPr lang="el-GR" dirty="0" smtClean="0"/>
              <a:t>Η </a:t>
            </a:r>
            <a:r>
              <a:rPr lang="el-GR" dirty="0"/>
              <a:t>Πληροφορία θεωρείται το Τέταρτο σημαντικό περιουσιακό στοιχείο ενός Οργανισμού.</a:t>
            </a:r>
          </a:p>
          <a:p>
            <a:pPr marL="0" indent="0">
              <a:buNone/>
            </a:pPr>
            <a:r>
              <a:rPr lang="el-GR" dirty="0"/>
              <a:t>Ο Οργανισμός οφείλει να διαχειρίζεται και να αξιοποιεί την πληροφορία όπως τα υπόλοιπα περιουσιακά του στοιχεία.</a:t>
            </a:r>
          </a:p>
          <a:p>
            <a:pPr marL="0" indent="0">
              <a:buNone/>
            </a:pPr>
            <a:r>
              <a:rPr lang="el-GR" dirty="0"/>
              <a:t>Άλλοτε αποτελεί άμεσο προϊόν και άλλοτε υπο-προϊόν της λειτουργίας του Οργανισμού.</a:t>
            </a:r>
          </a:p>
          <a:p>
            <a:pPr marL="0" indent="0">
              <a:buNone/>
            </a:pPr>
            <a:r>
              <a:rPr lang="el-GR" dirty="0"/>
              <a:t>πχ. αποτελεί άμεσο αποδεικτικό στοιχείο της συναλλαγής που πραγματοποιήθηκε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418222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Πληροφορία</a:t>
            </a:r>
            <a:br>
              <a:rPr lang="el-GR" dirty="0">
                <a:solidFill>
                  <a:prstClr val="black"/>
                </a:solidFill>
              </a:rPr>
            </a:br>
            <a:r>
              <a:rPr lang="el-GR" sz="3300" b="0" dirty="0">
                <a:solidFill>
                  <a:prstClr val="black"/>
                </a:solidFill>
              </a:rPr>
              <a:t>(περιουσιακό στοιχείο οργανισμού </a:t>
            </a:r>
            <a:r>
              <a:rPr lang="el-GR" sz="3300" b="0" dirty="0" smtClean="0">
                <a:solidFill>
                  <a:prstClr val="black"/>
                </a:solidFill>
              </a:rPr>
              <a:t>2/6</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spcBef>
                <a:spcPts val="2400"/>
              </a:spcBef>
              <a:buNone/>
            </a:pPr>
            <a:r>
              <a:rPr lang="el-GR" dirty="0" smtClean="0"/>
              <a:t>Κάθε </a:t>
            </a:r>
            <a:r>
              <a:rPr lang="el-GR" dirty="0"/>
              <a:t>φορά που μια πληροφορία παράγεται, αυτή έχει και ένα συγκεκριμένο κόστος για τον Οργανισμό. Για τον λόγο αυτό πρέπει να λαμβάνεται μέριμνα ώστε αυτή να αξιοποιείται </a:t>
            </a:r>
            <a:r>
              <a:rPr lang="el-GR" dirty="0" smtClean="0"/>
              <a:t>αποτελεσματικά</a:t>
            </a:r>
            <a:r>
              <a:rPr lang="el-GR" dirty="0"/>
              <a:t>.</a:t>
            </a:r>
          </a:p>
          <a:p>
            <a:pPr marL="0" indent="0">
              <a:spcBef>
                <a:spcPts val="2400"/>
              </a:spcBef>
              <a:buNone/>
            </a:pPr>
            <a:r>
              <a:rPr lang="el-GR" dirty="0"/>
              <a:t>Η πληροφορία αυτή είναι μοναδική για το συγκεκριμένο Οργανισμό, γεγονός που μπορεί να αποτελέσει και τροχοπέδη σε περίπτωση απώλειας ή αδυναμίας ολικής </a:t>
            </a:r>
            <a:r>
              <a:rPr lang="el-GR" dirty="0" smtClean="0"/>
              <a:t>αντικατάστασής 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66915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Πληροφορία</a:t>
            </a:r>
            <a:br>
              <a:rPr lang="el-GR" dirty="0">
                <a:solidFill>
                  <a:prstClr val="black"/>
                </a:solidFill>
              </a:rPr>
            </a:br>
            <a:r>
              <a:rPr lang="el-GR" sz="3300" b="0" dirty="0">
                <a:solidFill>
                  <a:prstClr val="black"/>
                </a:solidFill>
              </a:rPr>
              <a:t>(περιουσιακό στοιχείο οργανισμού </a:t>
            </a:r>
            <a:r>
              <a:rPr lang="el-GR" sz="3300" b="0" dirty="0" smtClean="0">
                <a:solidFill>
                  <a:prstClr val="black"/>
                </a:solidFill>
              </a:rPr>
              <a:t>3/6</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r>
              <a:rPr lang="el-GR" dirty="0" smtClean="0"/>
              <a:t>Λίγοι </a:t>
            </a:r>
            <a:r>
              <a:rPr lang="el-GR" dirty="0"/>
              <a:t>ήταν εκείνοι οι Οργανισμοί που συνειδητοποίησαν την αξία της πληροφορίας και έσπευσαν να διαμορφώσουν λειτουργίες και δράσεις για την καλύτερη διαχείριση και χρήση της. </a:t>
            </a:r>
          </a:p>
          <a:p>
            <a:r>
              <a:rPr lang="el-GR" dirty="0"/>
              <a:t>Α</a:t>
            </a:r>
            <a:r>
              <a:rPr lang="el-GR" dirty="0" smtClean="0"/>
              <a:t>ξίζει </a:t>
            </a:r>
            <a:r>
              <a:rPr lang="el-GR" dirty="0"/>
              <a:t>να σημειωθεί μια Πρωτοβουλία του Hawley Committee on Information as an Asset το 1995 στο Ηνωμένο Βασίλειο. </a:t>
            </a:r>
          </a:p>
          <a:p>
            <a:r>
              <a:rPr lang="el-GR" dirty="0"/>
              <a:t>Το πρόγραμμα θέσπιζε δέκα σημεία, δέκα οδηγίες για τους διευθυντές των συμβουλίων του κάθε Οργανισμού για τη διαχείριση της πληροφορίας ως information asset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341680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Πληροφορία</a:t>
            </a:r>
            <a:br>
              <a:rPr lang="el-GR" dirty="0">
                <a:solidFill>
                  <a:prstClr val="black"/>
                </a:solidFill>
              </a:rPr>
            </a:br>
            <a:r>
              <a:rPr lang="el-GR" sz="3300" b="0" dirty="0">
                <a:solidFill>
                  <a:prstClr val="black"/>
                </a:solidFill>
              </a:rPr>
              <a:t>(περιουσιακό στοιχείο οργανισμού </a:t>
            </a:r>
            <a:r>
              <a:rPr lang="el-GR" sz="3300" b="0" dirty="0" smtClean="0">
                <a:solidFill>
                  <a:prstClr val="black"/>
                </a:solidFill>
              </a:rPr>
              <a:t>4/6</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dirty="0"/>
              <a:t>Ουσιαστικά, αυτές οι οδηγίες υπογράμμιζαν την ανάγκη κάθε Οργανισμού να λάβει μέριμνα για: </a:t>
            </a:r>
          </a:p>
          <a:p>
            <a:pPr marL="457200" indent="-457200">
              <a:buFont typeface="+mj-lt"/>
              <a:buAutoNum type="arabicPeriod"/>
            </a:pPr>
            <a:r>
              <a:rPr lang="el-GR" dirty="0" smtClean="0"/>
              <a:t>Τη </a:t>
            </a:r>
            <a:r>
              <a:rPr lang="el-GR" dirty="0"/>
              <a:t>δημιουργία της </a:t>
            </a:r>
            <a:r>
              <a:rPr lang="el-GR" dirty="0" smtClean="0"/>
              <a:t>πληροφορίας.</a:t>
            </a:r>
            <a:endParaRPr lang="el-GR" dirty="0"/>
          </a:p>
          <a:p>
            <a:pPr marL="457200" indent="-457200">
              <a:buFont typeface="+mj-lt"/>
              <a:buAutoNum type="arabicPeriod"/>
            </a:pPr>
            <a:r>
              <a:rPr lang="el-GR" dirty="0" smtClean="0"/>
              <a:t>Τη </a:t>
            </a:r>
            <a:r>
              <a:rPr lang="el-GR" dirty="0"/>
              <a:t>χρήση της </a:t>
            </a:r>
            <a:r>
              <a:rPr lang="el-GR" dirty="0" smtClean="0"/>
              <a:t>πληροφορίας.</a:t>
            </a:r>
            <a:endParaRPr lang="el-GR" dirty="0"/>
          </a:p>
          <a:p>
            <a:pPr marL="457200" indent="-457200">
              <a:buFont typeface="+mj-lt"/>
              <a:buAutoNum type="arabicPeriod"/>
            </a:pPr>
            <a:r>
              <a:rPr lang="el-GR" dirty="0" smtClean="0"/>
              <a:t>Τη </a:t>
            </a:r>
            <a:r>
              <a:rPr lang="el-GR" dirty="0"/>
              <a:t>διαχείριση και προστασία της πληροφορίας έναντι καταστροφών. </a:t>
            </a:r>
          </a:p>
          <a:p>
            <a:pPr marL="0" indent="0">
              <a:buNone/>
            </a:pPr>
            <a:r>
              <a:rPr lang="el-GR" dirty="0"/>
              <a:t>Ιδιαίτερη μνεία έκανε όχι μόνο στην ποιότητα της παραγόμενης πληροφορίας, αλλά και στην ποσότητάς </a:t>
            </a:r>
            <a:r>
              <a:rPr lang="el-GR" dirty="0" smtClean="0"/>
              <a:t>της, </a:t>
            </a:r>
            <a:r>
              <a:rPr lang="el-GR" dirty="0"/>
              <a:t>αναγνωρίζοντας </a:t>
            </a:r>
            <a:r>
              <a:rPr lang="el-GR" dirty="0" smtClean="0"/>
              <a:t>τη </a:t>
            </a:r>
            <a:r>
              <a:rPr lang="el-GR" dirty="0"/>
              <a:t>σχετικότητα και την αξία των διαφορετικών information asset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7001619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Πληροφορία</a:t>
            </a:r>
            <a:br>
              <a:rPr lang="el-GR" dirty="0">
                <a:solidFill>
                  <a:prstClr val="black"/>
                </a:solidFill>
              </a:rPr>
            </a:br>
            <a:r>
              <a:rPr lang="el-GR" sz="3300" b="0" dirty="0">
                <a:solidFill>
                  <a:prstClr val="black"/>
                </a:solidFill>
              </a:rPr>
              <a:t>(περιουσιακό στοιχείο οργανισμού </a:t>
            </a:r>
            <a:r>
              <a:rPr lang="el-GR" sz="3300" b="0" dirty="0" smtClean="0">
                <a:solidFill>
                  <a:prstClr val="black"/>
                </a:solidFill>
              </a:rPr>
              <a:t>5/6</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buNone/>
            </a:pPr>
            <a:r>
              <a:rPr lang="el-GR" dirty="0"/>
              <a:t>Το </a:t>
            </a:r>
            <a:r>
              <a:rPr lang="el-GR" dirty="0" smtClean="0"/>
              <a:t>έγγραφο αποτελεί </a:t>
            </a:r>
            <a:r>
              <a:rPr lang="el-GR" dirty="0"/>
              <a:t>το κύριο αποδεικτικό στοιχείο της πληροφορίας ως περιουσιακό στοιχείο του Οργανισμού. </a:t>
            </a:r>
          </a:p>
          <a:p>
            <a:pPr marL="0" indent="0">
              <a:buNone/>
            </a:pPr>
            <a:r>
              <a:rPr lang="el-GR" dirty="0"/>
              <a:t>Τα έγγραφα αποτελούν το φορέα της πληροφορίας που χρειάζεται ένας οργανισμός για να πραγματοποιήσει τις λειτουργίες του καθημερινά. </a:t>
            </a:r>
          </a:p>
          <a:p>
            <a:pPr marL="0" indent="0">
              <a:buNone/>
            </a:pPr>
            <a:r>
              <a:rPr lang="el-GR" dirty="0"/>
              <a:t>Είναι φανερή η σύνδεση των οδηγιών της παραπάνω πρωτοβουλίας με τη Διαχείριση Εγγράφων ενός Οργανισμού αναγνωρίζοντας αυτομάτως τη σπουδαιότητα της Διαχείρισης Εγγράφων για τους Οργανισμούς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8119393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Πληροφορία</a:t>
            </a:r>
            <a:br>
              <a:rPr lang="el-GR" dirty="0">
                <a:solidFill>
                  <a:prstClr val="black"/>
                </a:solidFill>
              </a:rPr>
            </a:br>
            <a:r>
              <a:rPr lang="el-GR" sz="3300" b="0" dirty="0">
                <a:solidFill>
                  <a:prstClr val="black"/>
                </a:solidFill>
              </a:rPr>
              <a:t>(περιουσιακό στοιχείο οργανισμού </a:t>
            </a:r>
            <a:r>
              <a:rPr lang="el-GR" sz="3300" b="0" dirty="0" smtClean="0">
                <a:solidFill>
                  <a:prstClr val="black"/>
                </a:solidFill>
              </a:rPr>
              <a:t>6/6</a:t>
            </a:r>
            <a:r>
              <a:rPr lang="el-GR" sz="3300" b="0" dirty="0">
                <a:solidFill>
                  <a:prstClr val="black"/>
                </a:solidFill>
              </a:rPr>
              <a:t>)</a:t>
            </a:r>
            <a:endParaRPr lang="el-GR" dirty="0"/>
          </a:p>
        </p:txBody>
      </p:sp>
      <p:sp>
        <p:nvSpPr>
          <p:cNvPr id="3" name="Θέση περιεχομένου 2"/>
          <p:cNvSpPr>
            <a:spLocks noGrp="1"/>
          </p:cNvSpPr>
          <p:nvPr>
            <p:ph idx="1"/>
          </p:nvPr>
        </p:nvSpPr>
        <p:spPr/>
        <p:txBody>
          <a:bodyPr/>
          <a:lstStyle/>
          <a:p>
            <a:pPr marL="0" indent="0">
              <a:spcBef>
                <a:spcPts val="1800"/>
              </a:spcBef>
              <a:buNone/>
            </a:pPr>
            <a:r>
              <a:rPr lang="el-GR" dirty="0" smtClean="0"/>
              <a:t>Για </a:t>
            </a:r>
            <a:r>
              <a:rPr lang="el-GR" dirty="0"/>
              <a:t>αυτό το λόγο, η πολιτική σχετικά με τη Διαχείριση Εγγράφων θα πρέπει να συνδέεται με τις βασικές λειτουργίες του Οργανισμού. </a:t>
            </a:r>
          </a:p>
          <a:p>
            <a:pPr marL="0" indent="0">
              <a:spcBef>
                <a:spcPts val="1800"/>
              </a:spcBef>
              <a:buNone/>
            </a:pPr>
            <a:r>
              <a:rPr lang="el-GR" dirty="0"/>
              <a:t>Ενώ, πρέπει να συμβαδίσει με τις </a:t>
            </a:r>
            <a:r>
              <a:rPr lang="el-GR" dirty="0" smtClean="0"/>
              <a:t>τρέχουσες </a:t>
            </a:r>
            <a:r>
              <a:rPr lang="el-GR" dirty="0"/>
              <a:t>ανάγκες της τεχνολογίας και της </a:t>
            </a:r>
            <a:r>
              <a:rPr lang="el-GR" dirty="0" smtClean="0"/>
              <a:t>εποχής, </a:t>
            </a:r>
            <a:r>
              <a:rPr lang="el-GR" dirty="0"/>
              <a:t>αναφορικά με τη διαχείριση και χρήση της πληροφορίας 24/7 και την εξασφάλιση της άμεσης πρόσβασης σε αυτήν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2280017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Είδη εγγράφων </a:t>
            </a:r>
            <a:r>
              <a:rPr lang="el-GR" sz="3200" b="0" dirty="0" smtClean="0"/>
              <a:t>1/12</a:t>
            </a:r>
            <a:endParaRPr lang="el-GR" sz="3200" b="0" dirty="0"/>
          </a:p>
        </p:txBody>
      </p:sp>
      <p:sp>
        <p:nvSpPr>
          <p:cNvPr id="3" name="Θέση περιεχομένου 2"/>
          <p:cNvSpPr>
            <a:spLocks noGrp="1"/>
          </p:cNvSpPr>
          <p:nvPr>
            <p:ph idx="1"/>
          </p:nvPr>
        </p:nvSpPr>
        <p:spPr/>
        <p:txBody>
          <a:bodyPr/>
          <a:lstStyle/>
          <a:p>
            <a:pPr marL="0" indent="0">
              <a:buNone/>
            </a:pPr>
            <a:r>
              <a:rPr lang="el-GR" dirty="0"/>
              <a:t>Υπάρχουν πολλά είδη εγγράφων που μπορεί να παράγει ένας Οργανισμός στο πλαίσιο της καθημερινής λειτουργίας του. </a:t>
            </a:r>
          </a:p>
          <a:p>
            <a:pPr marL="0" indent="0">
              <a:buNone/>
            </a:pPr>
            <a:r>
              <a:rPr lang="el-GR" dirty="0"/>
              <a:t>Ανάλογα:</a:t>
            </a:r>
          </a:p>
          <a:p>
            <a:pPr marL="457200" indent="-457200">
              <a:buFont typeface="+mj-lt"/>
              <a:buAutoNum type="arabicPeriod"/>
            </a:pPr>
            <a:r>
              <a:rPr lang="el-GR" dirty="0" smtClean="0"/>
              <a:t>Με </a:t>
            </a:r>
            <a:r>
              <a:rPr lang="el-GR" dirty="0"/>
              <a:t>τη </a:t>
            </a:r>
            <a:r>
              <a:rPr lang="el-GR" dirty="0" smtClean="0"/>
              <a:t>χρήση,</a:t>
            </a:r>
            <a:endParaRPr lang="el-GR" dirty="0"/>
          </a:p>
          <a:p>
            <a:pPr marL="457200" indent="-457200">
              <a:buFont typeface="+mj-lt"/>
              <a:buAutoNum type="arabicPeriod"/>
            </a:pPr>
            <a:r>
              <a:rPr lang="el-GR" dirty="0" smtClean="0"/>
              <a:t>Με </a:t>
            </a:r>
            <a:r>
              <a:rPr lang="el-GR" dirty="0"/>
              <a:t>τον τόπο </a:t>
            </a:r>
            <a:r>
              <a:rPr lang="el-GR" dirty="0" smtClean="0"/>
              <a:t>χρήσης,</a:t>
            </a:r>
            <a:endParaRPr lang="el-GR" dirty="0"/>
          </a:p>
          <a:p>
            <a:pPr marL="457200" indent="-457200">
              <a:buFont typeface="+mj-lt"/>
              <a:buAutoNum type="arabicPeriod"/>
            </a:pPr>
            <a:r>
              <a:rPr lang="el-GR" dirty="0" smtClean="0"/>
              <a:t>Με </a:t>
            </a:r>
            <a:r>
              <a:rPr lang="el-GR" dirty="0"/>
              <a:t>την </a:t>
            </a:r>
            <a:r>
              <a:rPr lang="el-GR" dirty="0" smtClean="0"/>
              <a:t>αξία,</a:t>
            </a:r>
            <a:endParaRPr lang="el-GR" dirty="0"/>
          </a:p>
          <a:p>
            <a:pPr marL="457200" indent="-457200">
              <a:buFont typeface="+mj-lt"/>
              <a:buAutoNum type="arabicPeriod"/>
            </a:pPr>
            <a:r>
              <a:rPr lang="el-GR" dirty="0" smtClean="0"/>
              <a:t>Με </a:t>
            </a:r>
            <a:r>
              <a:rPr lang="el-GR" dirty="0"/>
              <a:t>το </a:t>
            </a:r>
            <a:r>
              <a:rPr lang="el-GR" dirty="0" smtClean="0"/>
              <a:t>μέσο,</a:t>
            </a:r>
            <a:endParaRPr lang="el-GR" dirty="0"/>
          </a:p>
          <a:p>
            <a:pPr marL="457200" indent="-457200">
              <a:buFont typeface="+mj-lt"/>
              <a:buAutoNum type="arabicPeriod"/>
            </a:pPr>
            <a:r>
              <a:rPr lang="el-GR" dirty="0" smtClean="0"/>
              <a:t>Με </a:t>
            </a:r>
            <a:r>
              <a:rPr lang="el-GR" dirty="0"/>
              <a:t>το πρόσωπο </a:t>
            </a:r>
            <a:r>
              <a:rPr lang="el-GR" dirty="0" smtClean="0"/>
              <a:t>παραγωγής,</a:t>
            </a:r>
            <a:endParaRPr lang="el-GR" dirty="0"/>
          </a:p>
          <a:p>
            <a:pPr marL="457200" indent="-457200">
              <a:buFont typeface="+mj-lt"/>
              <a:buAutoNum type="arabicPeriod"/>
            </a:pPr>
            <a:r>
              <a:rPr lang="el-GR" dirty="0" smtClean="0"/>
              <a:t>Με </a:t>
            </a:r>
            <a:r>
              <a:rPr lang="el-GR" dirty="0"/>
              <a:t>τη λειτουργικότητά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5020006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2">
  <a:themeElements>
    <a:clrScheme name="Προσαρμοσμένο 1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OC_template_2</Template>
  <TotalTime>224</TotalTime>
  <Words>1398</Words>
  <Application>Microsoft Office PowerPoint</Application>
  <PresentationFormat>Προβολή στην οθόνη (4:3)</PresentationFormat>
  <Paragraphs>216</Paragraphs>
  <Slides>27</Slides>
  <Notes>26</Notes>
  <HiddenSlides>0</HiddenSlides>
  <MMClips>0</MMClips>
  <ScaleCrop>false</ScaleCrop>
  <HeadingPairs>
    <vt:vector size="4" baseType="variant">
      <vt:variant>
        <vt:lpstr>Θέμα</vt:lpstr>
      </vt:variant>
      <vt:variant>
        <vt:i4>3</vt:i4>
      </vt:variant>
      <vt:variant>
        <vt:lpstr>Τίτλοι διαφανειών</vt:lpstr>
      </vt:variant>
      <vt:variant>
        <vt:i4>27</vt:i4>
      </vt:variant>
    </vt:vector>
  </HeadingPairs>
  <TitlesOfParts>
    <vt:vector size="30" baseType="lpstr">
      <vt:lpstr>OC_template_2</vt:lpstr>
      <vt:lpstr>OC_template_updated</vt:lpstr>
      <vt:lpstr>1_OC_template_updated</vt:lpstr>
      <vt:lpstr>Διαχείριση αρχειακών εγγράφων (Θ)</vt:lpstr>
      <vt:lpstr>Περιεχόμενα</vt:lpstr>
      <vt:lpstr>Πληροφορία (περιουσιακό στοιχείο οργανισμού 1/6)</vt:lpstr>
      <vt:lpstr>Πληροφορία (περιουσιακό στοιχείο οργανισμού 2/6)</vt:lpstr>
      <vt:lpstr>Πληροφορία (περιουσιακό στοιχείο οργανισμού 3/6)</vt:lpstr>
      <vt:lpstr>Πληροφορία (περιουσιακό στοιχείο οργανισμού 4/6)</vt:lpstr>
      <vt:lpstr>Πληροφορία (περιουσιακό στοιχείο οργανισμού 5/6)</vt:lpstr>
      <vt:lpstr>Πληροφορία (περιουσιακό στοιχείο οργανισμού 6/6)</vt:lpstr>
      <vt:lpstr>Είδη εγγράφων 1/12</vt:lpstr>
      <vt:lpstr>Είδη εγγράφων 2/12</vt:lpstr>
      <vt:lpstr>Είδη εγγράφων 3/12</vt:lpstr>
      <vt:lpstr>Είδη εγγράφων 4/12</vt:lpstr>
      <vt:lpstr>Είδη εγγράφων 5/12</vt:lpstr>
      <vt:lpstr>Είδη εγγράφων 6/12</vt:lpstr>
      <vt:lpstr>Είδη εγγράφων 7/12</vt:lpstr>
      <vt:lpstr>Είδη εγγράφων 8/12</vt:lpstr>
      <vt:lpstr>Είδη εγγράφων 9/12</vt:lpstr>
      <vt:lpstr>Είδη εγγράφων 10/12</vt:lpstr>
      <vt:lpstr>Είδη εγγράφων 11/12</vt:lpstr>
      <vt:lpstr>Είδη εγγράφων 12/12</vt:lpstr>
      <vt:lpstr>Βιβλιογραφία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 </dc:title>
  <dc:creator>opencourses@teiath.gr</dc:creator>
  <cp:lastModifiedBy>natasakar new</cp:lastModifiedBy>
  <cp:revision>15</cp:revision>
  <dcterms:created xsi:type="dcterms:W3CDTF">2014-04-28T06:42:34Z</dcterms:created>
  <dcterms:modified xsi:type="dcterms:W3CDTF">2015-02-27T12:03:37Z</dcterms:modified>
</cp:coreProperties>
</file>