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62" r:id="rId15"/>
    <p:sldId id="264" r:id="rId16"/>
    <p:sldId id="276" r:id="rId17"/>
    <p:sldId id="277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i="0" u="none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9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7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6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>
              <a:lnSpc>
                <a:spcPct val="110000"/>
              </a:lnSpc>
              <a:spcBef>
                <a:spcPts val="1200"/>
              </a:spcBef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3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1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6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 (γενικά)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9944" y="3356992"/>
            <a:ext cx="8229600" cy="908720"/>
          </a:xfrm>
        </p:spPr>
        <p:txBody>
          <a:bodyPr/>
          <a:lstStyle/>
          <a:p>
            <a:r>
              <a:rPr lang="el-GR" dirty="0"/>
              <a:t>Εκπαιδευτικά βοηθήματα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>
            <a:normAutofit/>
          </a:bodyPr>
          <a:lstStyle/>
          <a:p>
            <a:r>
              <a:rPr lang="el-GR" sz="2400" dirty="0" err="1"/>
              <a:t>Cheng</a:t>
            </a:r>
            <a:r>
              <a:rPr lang="el-GR" sz="2400" dirty="0"/>
              <a:t> K.C. RON – </a:t>
            </a:r>
            <a:r>
              <a:rPr lang="el-GR" sz="2400" dirty="0" err="1"/>
              <a:t>Inside</a:t>
            </a:r>
            <a:r>
              <a:rPr lang="el-GR" sz="2400" dirty="0"/>
              <a:t> </a:t>
            </a:r>
            <a:r>
              <a:rPr lang="el-GR" sz="2400" dirty="0" err="1"/>
              <a:t>Rhinokeros</a:t>
            </a:r>
            <a:r>
              <a:rPr lang="el-GR" sz="2400" dirty="0"/>
              <a:t> 4 – </a:t>
            </a:r>
            <a:r>
              <a:rPr lang="el-GR" sz="2400" dirty="0" err="1" smtClean="0"/>
              <a:t>Thomson</a:t>
            </a:r>
            <a:r>
              <a:rPr lang="el-GR" sz="2400" dirty="0"/>
              <a:t> </a:t>
            </a:r>
            <a:r>
              <a:rPr lang="el-GR" sz="2400" dirty="0" err="1" smtClean="0"/>
              <a:t>Learning</a:t>
            </a:r>
            <a:r>
              <a:rPr lang="el-GR" sz="2400" dirty="0"/>
              <a:t>, 2007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 err="1" smtClean="0"/>
              <a:t>Rhino</a:t>
            </a:r>
            <a:r>
              <a:rPr lang="el-GR" sz="2400" dirty="0" smtClean="0"/>
              <a:t> </a:t>
            </a:r>
            <a:r>
              <a:rPr lang="el-GR" sz="2400" dirty="0"/>
              <a:t>3d </a:t>
            </a:r>
            <a:r>
              <a:rPr lang="el-GR" sz="2400" dirty="0" err="1"/>
              <a:t>Team</a:t>
            </a:r>
            <a:r>
              <a:rPr lang="el-GR" sz="2400" dirty="0"/>
              <a:t> – </a:t>
            </a:r>
            <a:r>
              <a:rPr lang="el-GR" sz="2400" dirty="0" err="1"/>
              <a:t>Rhino</a:t>
            </a:r>
            <a:r>
              <a:rPr lang="el-GR" sz="2400" dirty="0"/>
              <a:t> </a:t>
            </a:r>
            <a:r>
              <a:rPr lang="el-GR" sz="2400" dirty="0" err="1"/>
              <a:t>Level</a:t>
            </a:r>
            <a:r>
              <a:rPr lang="el-GR" sz="2400" dirty="0"/>
              <a:t> I </a:t>
            </a:r>
            <a:r>
              <a:rPr lang="el-GR" sz="2400" dirty="0" err="1"/>
              <a:t>and</a:t>
            </a:r>
            <a:r>
              <a:rPr lang="el-GR" sz="2400" dirty="0"/>
              <a:t> II </a:t>
            </a:r>
            <a:r>
              <a:rPr lang="el-GR" sz="2400" dirty="0" err="1" smtClean="0"/>
              <a:t>Training</a:t>
            </a:r>
            <a:r>
              <a:rPr lang="el-GR" sz="2400" dirty="0"/>
              <a:t> </a:t>
            </a:r>
            <a:r>
              <a:rPr lang="el-GR" sz="2400" dirty="0" err="1" smtClean="0"/>
              <a:t>Guids</a:t>
            </a:r>
            <a:r>
              <a:rPr lang="el-GR" sz="2400" dirty="0" smtClean="0"/>
              <a:t> </a:t>
            </a:r>
            <a:r>
              <a:rPr lang="el-GR" sz="2400" dirty="0"/>
              <a:t>– </a:t>
            </a:r>
            <a:r>
              <a:rPr lang="el-GR" sz="2400" dirty="0" err="1"/>
              <a:t>McNeil</a:t>
            </a:r>
            <a:r>
              <a:rPr lang="el-GR" sz="2400" dirty="0"/>
              <a:t> , 2005.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619944" y="2690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A8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19944" y="4581128"/>
            <a:ext cx="80064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«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ΝΑΥΠΗΓΙΚΟ ΣΧΕΔΙΟ» Διδακτικές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Σημειώσεις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ΤΕΙ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Αθήνας 2009,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Γ.Χατζηκωνσταντής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Αρχείο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σχεδίων ναυπηγικών γραμμών.</a:t>
            </a:r>
          </a:p>
        </p:txBody>
      </p:sp>
    </p:spTree>
    <p:extLst>
      <p:ext uri="{BB962C8B-B14F-4D97-AF65-F5344CB8AC3E}">
        <p14:creationId xmlns:p14="http://schemas.microsoft.com/office/powerpoint/2010/main" val="4136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/>
              <a:t>casd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/>
              <a:t> Εισαγωγή (γενικά)».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Σκοπός - στόχος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Διδασκαλία των βασικών αρχών του Ναυπηγικού Σχεδίου, ως ιδίωμα </a:t>
            </a:r>
            <a:r>
              <a:rPr lang="el-GR" sz="2400" dirty="0" smtClean="0"/>
              <a:t>της Ναυπηγικής </a:t>
            </a:r>
            <a:r>
              <a:rPr lang="el-GR" sz="2400" dirty="0"/>
              <a:t>επαγγελματικής επικοινωνίας.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Περιγραφή </a:t>
            </a:r>
            <a:r>
              <a:rPr lang="el-GR" sz="2400" dirty="0"/>
              <a:t>και ανάλυση των μεθόδων σχεδίασης των ναυπηγικών γραμμών.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Εκμάθηση </a:t>
            </a:r>
            <a:r>
              <a:rPr lang="el-GR" sz="2400" dirty="0"/>
              <a:t>σχεδίασης – παρουσίασης του σχεδίου των ναυπηγικών γραμμών, επεξεργασία και χρήση αυτού.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Αναμενόμενα αποτελέσματα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Αναγνώριση και κατανόηση του σχεδίου των ναυπηγικών γραμμών.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Έλεγχος </a:t>
            </a:r>
            <a:r>
              <a:rPr lang="el-GR" sz="2400" dirty="0"/>
              <a:t>της ορθότητας των ναυπηγικών γραμμών.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Σχεδίαση </a:t>
            </a:r>
            <a:r>
              <a:rPr lang="el-GR" sz="2400" dirty="0"/>
              <a:t>καμπυλών βοηθητικών τομών.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Χρήση </a:t>
            </a:r>
            <a:r>
              <a:rPr lang="el-GR" sz="2400" dirty="0"/>
              <a:t>του σχεδίου των ναυπηγικών γραμμών για επίλυση επιμέρους σχεδιαστικών προβλημάτων.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Χρήση </a:t>
            </a:r>
            <a:r>
              <a:rPr lang="el-GR" sz="2400" dirty="0"/>
              <a:t>του σχεδίου των ναυπηγικών γραμμών για υπολογισμό </a:t>
            </a:r>
            <a:r>
              <a:rPr lang="el-GR" sz="2400" dirty="0" smtClean="0"/>
              <a:t>εμβαδών, όγκων</a:t>
            </a:r>
            <a:r>
              <a:rPr lang="el-GR" sz="24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Περιεχόμενο μαθήματος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(θεωρητικό μέρος)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Γενικοί ορισμοί – έννοια πλοίου (Κ.Δ.Ν.Δ. –Κ.Ι.Ν.Δ</a:t>
            </a:r>
            <a:r>
              <a:rPr lang="el-GR" sz="2200" dirty="0" smtClean="0"/>
              <a:t>.).</a:t>
            </a:r>
            <a:endParaRPr lang="el-GR" sz="2200" dirty="0"/>
          </a:p>
          <a:p>
            <a:r>
              <a:rPr lang="el-GR" sz="2200" dirty="0" smtClean="0"/>
              <a:t>Περιγραφή </a:t>
            </a:r>
            <a:r>
              <a:rPr lang="el-GR" sz="2200" dirty="0"/>
              <a:t>τύπων πλοίου, ονοματολογία.</a:t>
            </a:r>
          </a:p>
          <a:p>
            <a:r>
              <a:rPr lang="el-GR" sz="2200" dirty="0" smtClean="0"/>
              <a:t>Ορισμός </a:t>
            </a:r>
            <a:r>
              <a:rPr lang="el-GR" sz="2200" dirty="0"/>
              <a:t>κυρίων διαστάσεων, συντελεστών </a:t>
            </a:r>
            <a:r>
              <a:rPr lang="el-GR" sz="2200" dirty="0" smtClean="0"/>
              <a:t>μορφής, λόγοι </a:t>
            </a:r>
            <a:r>
              <a:rPr lang="el-GR" sz="2200" dirty="0"/>
              <a:t>κυρίων διαστάσεων.</a:t>
            </a:r>
          </a:p>
          <a:p>
            <a:r>
              <a:rPr lang="el-GR" sz="2200" dirty="0" smtClean="0"/>
              <a:t>Μορφές </a:t>
            </a:r>
            <a:r>
              <a:rPr lang="el-GR" sz="2200" dirty="0"/>
              <a:t>πλώρης, πρύμνης.</a:t>
            </a:r>
          </a:p>
          <a:p>
            <a:r>
              <a:rPr lang="el-GR" sz="2200" dirty="0" smtClean="0"/>
              <a:t>Κριτήρια </a:t>
            </a:r>
            <a:r>
              <a:rPr lang="el-GR" sz="2200" dirty="0"/>
              <a:t>εκλογής κυρίων διαστάσεων πλοίου.</a:t>
            </a:r>
          </a:p>
          <a:p>
            <a:r>
              <a:rPr lang="el-GR" sz="2200" dirty="0"/>
              <a:t>Μέθοδοι σχεδίασης ναυπηγικών γραμμών.</a:t>
            </a:r>
          </a:p>
          <a:p>
            <a:r>
              <a:rPr lang="el-GR" sz="2200" dirty="0" smtClean="0"/>
              <a:t>Αρχές </a:t>
            </a:r>
            <a:r>
              <a:rPr lang="el-GR" sz="2200" dirty="0"/>
              <a:t>εξομάλυνσης των ναυπηγικών γραμμών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 smtClean="0"/>
              <a:t>Παραδείγματα </a:t>
            </a:r>
            <a:r>
              <a:rPr lang="el-GR" sz="2200" dirty="0"/>
              <a:t>χρήσης του σχεδίου των ναυπηγικών γραμμών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 smtClean="0"/>
              <a:t>Περιγραφή </a:t>
            </a:r>
            <a:r>
              <a:rPr lang="el-GR" sz="2200" dirty="0"/>
              <a:t>συστηματικών σειρών και διαδικασία επιλογής των συντεταγμένων των καμπυλών των ναυπηγικών γραμμών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Περιεχόμενο μαθήματος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(εργαστηριακό μέρος)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Σχεδίαση ναυπηγικών γραμμών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Χρήση </a:t>
            </a:r>
            <a:r>
              <a:rPr lang="el-GR" sz="2400" dirty="0"/>
              <a:t>προγραμμάτων CASD για τη ναυπηγική σχεδίαση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σπουδαστών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Από εκπόνηση σχεδίου ναυπηγικών γραμμών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Ασκήσεις </a:t>
            </a:r>
            <a:r>
              <a:rPr lang="el-GR" sz="2400" dirty="0"/>
              <a:t>κατά τη διάρκεια του διδακτικού εξαμήνου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Τελική </a:t>
            </a:r>
            <a:r>
              <a:rPr lang="el-GR" sz="2400" dirty="0"/>
              <a:t>γραπτή εξέταση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Εποπτικά μέσα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Στις επόμενες δύο </a:t>
            </a:r>
            <a:r>
              <a:rPr lang="el-GR" sz="2600" b="1" dirty="0" smtClean="0"/>
              <a:t>διαφάνειες </a:t>
            </a:r>
            <a:r>
              <a:rPr lang="el-GR" sz="2600" dirty="0"/>
              <a:t>: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 smtClean="0"/>
              <a:t>Παρουσιάζονται</a:t>
            </a:r>
            <a:r>
              <a:rPr lang="el-GR" sz="2400" dirty="0"/>
              <a:t> </a:t>
            </a:r>
            <a:r>
              <a:rPr lang="el-GR" sz="2400" dirty="0" smtClean="0"/>
              <a:t>τα </a:t>
            </a:r>
            <a:r>
              <a:rPr lang="el-GR" sz="2400" dirty="0"/>
              <a:t>προπλάσματα που χρησιμεύουν ως εποπτικά μέσα.</a:t>
            </a:r>
          </a:p>
          <a:p>
            <a:pPr marL="0" indent="0">
              <a:buNone/>
            </a:pPr>
            <a:r>
              <a:rPr lang="el-GR" sz="2400" dirty="0"/>
              <a:t> </a:t>
            </a:r>
          </a:p>
          <a:p>
            <a:r>
              <a:rPr lang="el-GR" sz="2400" dirty="0" smtClean="0"/>
              <a:t>Δίδεται</a:t>
            </a:r>
            <a:r>
              <a:rPr lang="el-GR" sz="2400" dirty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δυνατότητα να περιγραφεί η καμπυλότητα της γάστρας επί των προπλασμάτων για την καλλίτερη κατανόηση της μορφής της γάστρας σε κάθε περιοχή αυτής.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πλώρης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29075" cy="4448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4276725" cy="4448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2184" y="621785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Προπλάσματα στο χώρο του εργαστηρίου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4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πρύμνης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909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47675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6128669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Προπλάσματα στο χώρο του εργαστηρίου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2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pmlatenew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tepmlatenew</Template>
  <TotalTime>23</TotalTime>
  <Words>879</Words>
  <Application>Microsoft Office PowerPoint</Application>
  <PresentationFormat>Προβολή στην οθόνη (4:3)</PresentationFormat>
  <Paragraphs>120</Paragraphs>
  <Slides>17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tepmlatenew</vt:lpstr>
      <vt:lpstr>OC_template_updated</vt:lpstr>
      <vt:lpstr>1_OC_template_updated</vt:lpstr>
      <vt:lpstr>Ναυπηγικό σχέδιο και αρχές casd</vt:lpstr>
      <vt:lpstr>Σκοπός - στόχος</vt:lpstr>
      <vt:lpstr>Αναμενόμενα αποτελέσματα </vt:lpstr>
      <vt:lpstr>Περιεχόμενο μαθήματος (θεωρητικό μέρος)</vt:lpstr>
      <vt:lpstr>Περιεχόμενο μαθήματος (εργαστηριακό μέρος)</vt:lpstr>
      <vt:lpstr>Αξιολόγηση σπουδαστών</vt:lpstr>
      <vt:lpstr>Εποπτικά μέσα</vt:lpstr>
      <vt:lpstr>Μορφές πλώρης</vt:lpstr>
      <vt:lpstr>Μορφές πρύμνης</vt:lpstr>
      <vt:lpstr>Εκπαιδευτικά βοηθήματα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opencourses@teiath.gr</dc:creator>
  <cp:lastModifiedBy>fkaram2</cp:lastModifiedBy>
  <cp:revision>4</cp:revision>
  <dcterms:created xsi:type="dcterms:W3CDTF">2014-10-25T11:11:49Z</dcterms:created>
  <dcterms:modified xsi:type="dcterms:W3CDTF">2015-06-04T06:50:28Z</dcterms:modified>
</cp:coreProperties>
</file>