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7" r:id="rId4"/>
    <p:sldId id="268" r:id="rId5"/>
    <p:sldId id="257" r:id="rId6"/>
    <p:sldId id="262" r:id="rId7"/>
    <p:sldId id="264" r:id="rId8"/>
    <p:sldId id="269" r:id="rId9"/>
    <p:sldId id="270" r:id="rId10"/>
    <p:sldId id="266" r:id="rId11"/>
    <p:sldId id="26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7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5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4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0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9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1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3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7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Μελάνια και </a:t>
            </a:r>
            <a:r>
              <a:rPr kumimoji="0" lang="el-G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επικαλυπτικά</a:t>
            </a:r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70584"/>
          </a:xfrm>
        </p:spPr>
        <p:txBody>
          <a:bodyPr>
            <a:normAutofit/>
          </a:bodyPr>
          <a:lstStyle/>
          <a:p>
            <a:pPr lvl="0"/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n-US" sz="2600" b="1" dirty="0" smtClean="0">
                <a:solidFill>
                  <a:prstClr val="black"/>
                </a:solidFill>
              </a:rPr>
              <a:t>1</a:t>
            </a:r>
            <a:r>
              <a:rPr lang="el-GR" sz="2600" b="1" dirty="0" smtClean="0">
                <a:solidFill>
                  <a:prstClr val="black"/>
                </a:solidFill>
              </a:rPr>
              <a:t>3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Προσδιορισμός </a:t>
            </a:r>
            <a:r>
              <a:rPr lang="el-GR" sz="2600" dirty="0" smtClean="0">
                <a:solidFill>
                  <a:prstClr val="black"/>
                </a:solidFill>
              </a:rPr>
              <a:t>της </a:t>
            </a:r>
            <a:r>
              <a:rPr lang="el-GR" sz="2600" dirty="0">
                <a:solidFill>
                  <a:prstClr val="black"/>
                </a:solidFill>
              </a:rPr>
              <a:t>% ποσότητας στερεών συστατικών μελανιού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rgbClr val="004A82"/>
                </a:solidFill>
              </a:rPr>
              <a:t>ΠΡΟΤΥΠΟ ΕΛΟΤ </a:t>
            </a:r>
            <a:r>
              <a:rPr lang="en-US" altLang="el-GR" dirty="0" smtClean="0">
                <a:solidFill>
                  <a:srgbClr val="004A82"/>
                </a:solidFill>
              </a:rPr>
              <a:t>EN ISO 3251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Ζύγιση μάζας υγρού μελανιού </a:t>
            </a:r>
            <a:r>
              <a:rPr lang="en-US" altLang="el-GR" dirty="0" smtClean="0"/>
              <a:t>(m</a:t>
            </a:r>
            <a:r>
              <a:rPr lang="en-US" altLang="el-GR" baseline="-25000" dirty="0" smtClean="0"/>
              <a:t>1</a:t>
            </a:r>
            <a:r>
              <a:rPr lang="en-US" altLang="el-GR" dirty="0" smtClean="0"/>
              <a:t> g)</a:t>
            </a:r>
          </a:p>
          <a:p>
            <a:r>
              <a:rPr lang="el-GR" altLang="el-GR" dirty="0" smtClean="0"/>
              <a:t>Ξήρανση για 1 ώρα στους </a:t>
            </a:r>
            <a:r>
              <a:rPr lang="en-US" altLang="el-GR" dirty="0" smtClean="0"/>
              <a:t>105</a:t>
            </a:r>
            <a:r>
              <a:rPr lang="en-US" altLang="el-GR" baseline="30000" dirty="0" smtClean="0"/>
              <a:t>o</a:t>
            </a:r>
            <a:r>
              <a:rPr lang="en-US" altLang="el-GR" dirty="0" smtClean="0"/>
              <a:t>C </a:t>
            </a:r>
            <a:endParaRPr lang="el-GR" altLang="el-GR" dirty="0" smtClean="0"/>
          </a:p>
          <a:p>
            <a:r>
              <a:rPr lang="el-GR" altLang="el-GR" dirty="0" smtClean="0"/>
              <a:t>Ζύγιση μάζας ξηρού μελανιού </a:t>
            </a:r>
            <a:r>
              <a:rPr lang="en-US" altLang="el-GR" dirty="0" smtClean="0"/>
              <a:t>(m</a:t>
            </a:r>
            <a:r>
              <a:rPr lang="el-GR" altLang="el-GR" baseline="-25000" dirty="0" smtClean="0"/>
              <a:t>2</a:t>
            </a:r>
            <a:r>
              <a:rPr lang="en-US" altLang="el-GR" dirty="0" smtClean="0"/>
              <a:t> g)</a:t>
            </a:r>
            <a:endParaRPr lang="el-GR" altLang="el-GR" dirty="0" smtClean="0"/>
          </a:p>
          <a:p>
            <a:r>
              <a:rPr lang="el-GR" altLang="el-GR" dirty="0" smtClean="0"/>
              <a:t>Υπολογισμός Δ</a:t>
            </a:r>
            <a:r>
              <a:rPr lang="en-US" altLang="el-GR" dirty="0" smtClean="0"/>
              <a:t>m g</a:t>
            </a:r>
            <a:endParaRPr lang="el-GR" altLang="el-GR" dirty="0" smtClean="0"/>
          </a:p>
          <a:p>
            <a:endParaRPr lang="en-US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368084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>
                <a:solidFill>
                  <a:srgbClr val="004A82"/>
                </a:solidFill>
              </a:rPr>
              <a:t>Υπολογισμός %</a:t>
            </a:r>
            <a:endParaRPr lang="en-US" altLang="el-GR" dirty="0" smtClean="0">
              <a:solidFill>
                <a:srgbClr val="004A82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el-GR" altLang="el-GR" sz="2400" dirty="0" smtClean="0"/>
              <a:t>Στα </a:t>
            </a:r>
            <a:r>
              <a:rPr lang="en-US" altLang="el-GR" sz="2400" dirty="0" smtClean="0"/>
              <a:t>m</a:t>
            </a:r>
            <a:r>
              <a:rPr lang="el-GR" altLang="el-GR" sz="2400" baseline="-25000" dirty="0" smtClean="0"/>
              <a:t>1</a:t>
            </a:r>
            <a:r>
              <a:rPr lang="en-US" altLang="el-GR" sz="2400" dirty="0" smtClean="0"/>
              <a:t> g</a:t>
            </a:r>
            <a:r>
              <a:rPr lang="el-GR" altLang="el-GR" sz="2400" dirty="0" smtClean="0"/>
              <a:t> υγρού μελανιού περιέχονται Δ</a:t>
            </a:r>
            <a:r>
              <a:rPr lang="en-US" altLang="el-GR" sz="2400" dirty="0" smtClean="0"/>
              <a:t>m g</a:t>
            </a:r>
            <a:r>
              <a:rPr lang="el-GR" altLang="el-GR" sz="2400" dirty="0" smtClean="0"/>
              <a:t> στερών συστατικών</a:t>
            </a:r>
          </a:p>
          <a:p>
            <a:pPr marL="0" indent="0">
              <a:buFont typeface="Arial" charset="0"/>
              <a:buNone/>
            </a:pPr>
            <a:r>
              <a:rPr lang="el-GR" altLang="el-GR" sz="2400" dirty="0" smtClean="0"/>
              <a:t>       100 </a:t>
            </a:r>
            <a:r>
              <a:rPr lang="en-US" altLang="el-GR" sz="2400" dirty="0" smtClean="0"/>
              <a:t>m g</a:t>
            </a:r>
            <a:r>
              <a:rPr lang="el-GR" altLang="el-GR" sz="2400" dirty="0" smtClean="0"/>
              <a:t>                                                Χ; </a:t>
            </a:r>
            <a:r>
              <a:rPr lang="en-US" altLang="el-GR" sz="2400" dirty="0" smtClean="0"/>
              <a:t>g</a:t>
            </a:r>
            <a:endParaRPr lang="el-GR" altLang="el-GR" sz="2400" dirty="0" smtClean="0"/>
          </a:p>
          <a:p>
            <a:pPr marL="0" indent="0">
              <a:buFont typeface="Arial" charset="0"/>
              <a:buNone/>
            </a:pPr>
            <a:endParaRPr lang="el-GR" altLang="el-GR" sz="2400" dirty="0" smtClean="0"/>
          </a:p>
          <a:p>
            <a:pPr marL="0" indent="0">
              <a:buFont typeface="Arial" charset="0"/>
              <a:buNone/>
            </a:pPr>
            <a:endParaRPr lang="el-GR" altLang="el-GR" sz="2400" dirty="0" smtClean="0"/>
          </a:p>
          <a:p>
            <a:pPr marL="0" indent="0">
              <a:buFont typeface="Arial" charset="0"/>
              <a:buNone/>
            </a:pPr>
            <a:r>
              <a:rPr lang="el-GR" altLang="el-GR" sz="2400" dirty="0" smtClean="0"/>
              <a:t>Άρα Χ= Δ</a:t>
            </a:r>
            <a:r>
              <a:rPr lang="en-US" altLang="el-GR" sz="2400" dirty="0" smtClean="0"/>
              <a:t>m</a:t>
            </a:r>
            <a:r>
              <a:rPr lang="el-GR" altLang="el-GR" sz="2400" dirty="0" smtClean="0"/>
              <a:t>.100/</a:t>
            </a:r>
            <a:r>
              <a:rPr lang="en-US" altLang="el-GR" sz="2400" dirty="0" smtClean="0"/>
              <a:t> m</a:t>
            </a:r>
            <a:r>
              <a:rPr lang="el-GR" altLang="el-GR" sz="2400" baseline="-25000" dirty="0" smtClean="0"/>
              <a:t>1</a:t>
            </a:r>
            <a:r>
              <a:rPr lang="en-US" altLang="el-GR" sz="2400" dirty="0" smtClean="0"/>
              <a:t> g</a:t>
            </a:r>
          </a:p>
        </p:txBody>
      </p:sp>
    </p:spTree>
    <p:extLst>
      <p:ext uri="{BB962C8B-B14F-4D97-AF65-F5344CB8AC3E}">
        <p14:creationId xmlns:p14="http://schemas.microsoft.com/office/powerpoint/2010/main" val="118011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</a:t>
            </a:r>
            <a:r>
              <a:rPr lang="el-GR" sz="2000" dirty="0" smtClean="0"/>
              <a:t>(Ε). Ενότητα 13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smtClean="0"/>
              <a:t>Προσδιορισμός της </a:t>
            </a:r>
            <a:r>
              <a:rPr lang="el-GR" sz="2000" dirty="0"/>
              <a:t>% ποσότητας στερεών συστατικών μελανιού».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4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6</TotalTime>
  <Words>670</Words>
  <Application>Microsoft Office PowerPoint</Application>
  <PresentationFormat>Προβολή στην οθόνη (4:3)</PresentationFormat>
  <Paragraphs>77</Paragraphs>
  <Slides>10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OC_template_updated</vt:lpstr>
      <vt:lpstr>1_OC_template_updated</vt:lpstr>
      <vt:lpstr>Μελάνια και επικαλυπτικά (Ε)</vt:lpstr>
      <vt:lpstr>ΠΡΟΤΥΠΟ ΕΛΟΤ EN ISO 3251</vt:lpstr>
      <vt:lpstr>Υπολογισμός %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(Ε)</dc:title>
  <dc:creator>fkaram2</dc:creator>
  <cp:lastModifiedBy>fkaram2</cp:lastModifiedBy>
  <cp:revision>3</cp:revision>
  <dcterms:created xsi:type="dcterms:W3CDTF">2015-10-27T10:12:14Z</dcterms:created>
  <dcterms:modified xsi:type="dcterms:W3CDTF">2015-10-27T10:33:50Z</dcterms:modified>
</cp:coreProperties>
</file>