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  <p:sldMasterId id="2147483816" r:id="rId2"/>
    <p:sldMasterId id="2147483827" r:id="rId3"/>
    <p:sldMasterId id="2147483838" r:id="rId4"/>
  </p:sldMasterIdLst>
  <p:notesMasterIdLst>
    <p:notesMasterId r:id="rId237"/>
  </p:notesMasterIdLst>
  <p:sldIdLst>
    <p:sldId id="685" r:id="rId5"/>
    <p:sldId id="264" r:id="rId6"/>
    <p:sldId id="682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683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8" r:id="rId24"/>
    <p:sldId id="263" r:id="rId25"/>
    <p:sldId id="266" r:id="rId26"/>
    <p:sldId id="267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316" r:id="rId74"/>
    <p:sldId id="317" r:id="rId75"/>
    <p:sldId id="318" r:id="rId76"/>
    <p:sldId id="319" r:id="rId77"/>
    <p:sldId id="320" r:id="rId78"/>
    <p:sldId id="321" r:id="rId79"/>
    <p:sldId id="322" r:id="rId80"/>
    <p:sldId id="323" r:id="rId81"/>
    <p:sldId id="324" r:id="rId82"/>
    <p:sldId id="325" r:id="rId83"/>
    <p:sldId id="326" r:id="rId84"/>
    <p:sldId id="30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39" r:id="rId98"/>
    <p:sldId id="340" r:id="rId99"/>
    <p:sldId id="341" r:id="rId100"/>
    <p:sldId id="342" r:id="rId101"/>
    <p:sldId id="343" r:id="rId102"/>
    <p:sldId id="344" r:id="rId103"/>
    <p:sldId id="345" r:id="rId104"/>
    <p:sldId id="346" r:id="rId105"/>
    <p:sldId id="347" r:id="rId106"/>
    <p:sldId id="348" r:id="rId107"/>
    <p:sldId id="349" r:id="rId108"/>
    <p:sldId id="350" r:id="rId109"/>
    <p:sldId id="351" r:id="rId110"/>
    <p:sldId id="352" r:id="rId111"/>
    <p:sldId id="353" r:id="rId112"/>
    <p:sldId id="354" r:id="rId113"/>
    <p:sldId id="355" r:id="rId114"/>
    <p:sldId id="356" r:id="rId115"/>
    <p:sldId id="357" r:id="rId116"/>
    <p:sldId id="358" r:id="rId117"/>
    <p:sldId id="359" r:id="rId118"/>
    <p:sldId id="360" r:id="rId119"/>
    <p:sldId id="361" r:id="rId120"/>
    <p:sldId id="362" r:id="rId121"/>
    <p:sldId id="363" r:id="rId122"/>
    <p:sldId id="364" r:id="rId123"/>
    <p:sldId id="365" r:id="rId124"/>
    <p:sldId id="366" r:id="rId125"/>
    <p:sldId id="367" r:id="rId126"/>
    <p:sldId id="368" r:id="rId127"/>
    <p:sldId id="369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3" r:id="rId154"/>
    <p:sldId id="404" r:id="rId155"/>
    <p:sldId id="405" r:id="rId156"/>
    <p:sldId id="406" r:id="rId157"/>
    <p:sldId id="407" r:id="rId158"/>
    <p:sldId id="408" r:id="rId159"/>
    <p:sldId id="409" r:id="rId160"/>
    <p:sldId id="410" r:id="rId161"/>
    <p:sldId id="411" r:id="rId162"/>
    <p:sldId id="412" r:id="rId163"/>
    <p:sldId id="413" r:id="rId164"/>
    <p:sldId id="414" r:id="rId165"/>
    <p:sldId id="415" r:id="rId166"/>
    <p:sldId id="416" r:id="rId167"/>
    <p:sldId id="417" r:id="rId168"/>
    <p:sldId id="418" r:id="rId169"/>
    <p:sldId id="419" r:id="rId170"/>
    <p:sldId id="420" r:id="rId171"/>
    <p:sldId id="421" r:id="rId172"/>
    <p:sldId id="422" r:id="rId173"/>
    <p:sldId id="423" r:id="rId174"/>
    <p:sldId id="424" r:id="rId175"/>
    <p:sldId id="425" r:id="rId176"/>
    <p:sldId id="426" r:id="rId177"/>
    <p:sldId id="427" r:id="rId178"/>
    <p:sldId id="428" r:id="rId179"/>
    <p:sldId id="429" r:id="rId180"/>
    <p:sldId id="430" r:id="rId181"/>
    <p:sldId id="431" r:id="rId182"/>
    <p:sldId id="432" r:id="rId183"/>
    <p:sldId id="433" r:id="rId184"/>
    <p:sldId id="434" r:id="rId185"/>
    <p:sldId id="435" r:id="rId186"/>
    <p:sldId id="436" r:id="rId187"/>
    <p:sldId id="437" r:id="rId188"/>
    <p:sldId id="438" r:id="rId189"/>
    <p:sldId id="439" r:id="rId190"/>
    <p:sldId id="440" r:id="rId191"/>
    <p:sldId id="441" r:id="rId192"/>
    <p:sldId id="442" r:id="rId193"/>
    <p:sldId id="443" r:id="rId194"/>
    <p:sldId id="444" r:id="rId195"/>
    <p:sldId id="445" r:id="rId196"/>
    <p:sldId id="446" r:id="rId197"/>
    <p:sldId id="447" r:id="rId198"/>
    <p:sldId id="448" r:id="rId199"/>
    <p:sldId id="449" r:id="rId200"/>
    <p:sldId id="450" r:id="rId201"/>
    <p:sldId id="451" r:id="rId202"/>
    <p:sldId id="452" r:id="rId203"/>
    <p:sldId id="453" r:id="rId204"/>
    <p:sldId id="454" r:id="rId205"/>
    <p:sldId id="455" r:id="rId206"/>
    <p:sldId id="456" r:id="rId207"/>
    <p:sldId id="457" r:id="rId208"/>
    <p:sldId id="458" r:id="rId209"/>
    <p:sldId id="459" r:id="rId210"/>
    <p:sldId id="460" r:id="rId211"/>
    <p:sldId id="461" r:id="rId212"/>
    <p:sldId id="462" r:id="rId213"/>
    <p:sldId id="463" r:id="rId214"/>
    <p:sldId id="464" r:id="rId215"/>
    <p:sldId id="465" r:id="rId216"/>
    <p:sldId id="466" r:id="rId217"/>
    <p:sldId id="467" r:id="rId218"/>
    <p:sldId id="468" r:id="rId219"/>
    <p:sldId id="469" r:id="rId220"/>
    <p:sldId id="470" r:id="rId221"/>
    <p:sldId id="471" r:id="rId222"/>
    <p:sldId id="472" r:id="rId223"/>
    <p:sldId id="474" r:id="rId224"/>
    <p:sldId id="473" r:id="rId225"/>
    <p:sldId id="475" r:id="rId226"/>
    <p:sldId id="476" r:id="rId227"/>
    <p:sldId id="477" r:id="rId228"/>
    <p:sldId id="478" r:id="rId229"/>
    <p:sldId id="686" r:id="rId230"/>
    <p:sldId id="687" r:id="rId231"/>
    <p:sldId id="688" r:id="rId232"/>
    <p:sldId id="689" r:id="rId233"/>
    <p:sldId id="690" r:id="rId234"/>
    <p:sldId id="691" r:id="rId235"/>
    <p:sldId id="692" r:id="rId23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presProps" Target="presProps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viewProps" Target="viewProps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theme" Target="theme/theme1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tableStyles" Target="tableStyle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D7B9E-6FC6-459F-8DDB-FF321C5C211E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F33E5-7B47-402C-BFFE-DCC8DB5A7A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450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3" indent="-171443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226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228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3" indent="-171443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232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2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6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6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3"/>
            <a:ext cx="2743200" cy="365125"/>
          </a:xfrm>
        </p:spPr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3"/>
            <a:ext cx="5124887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3" y="5410201"/>
            <a:ext cx="771089" cy="365125"/>
          </a:xfrm>
        </p:spPr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02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4304666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5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527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7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419601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0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1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3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1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88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134043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77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1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9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8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4" y="3363435"/>
            <a:ext cx="3195831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3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3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494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9" cy="1905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60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4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8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4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3" y="4980856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0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6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609601"/>
            <a:ext cx="2005011" cy="5181601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601"/>
            <a:ext cx="7748591" cy="5181601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73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8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503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3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29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5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96755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7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8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42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96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8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98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4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5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8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84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1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74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1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09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4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18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19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2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1" y="2249486"/>
            <a:ext cx="4878389" cy="3541714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249486"/>
            <a:ext cx="4875211" cy="3541714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16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75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83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5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96755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7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57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0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6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2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08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78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8"/>
            <a:ext cx="9906000" cy="1477961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21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1" y="3073399"/>
            <a:ext cx="4878391" cy="2717801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9"/>
            <a:ext cx="4875211" cy="2717801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634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46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22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6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1" y="592666"/>
            <a:ext cx="5891209" cy="5198534"/>
          </a:xfrm>
        </p:spPr>
        <p:txBody>
          <a:bodyPr anchor="ctr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6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23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3"/>
            <a:ext cx="3666691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48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2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4" y="618518"/>
            <a:ext cx="99059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4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7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2" y="5883276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6450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3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5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7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Word_Document1.docx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1340768"/>
            <a:ext cx="121920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4000" b="1" dirty="0" smtClean="0">
                <a:solidFill>
                  <a:schemeClr val="tx1"/>
                </a:solidFill>
                <a:latin typeface="+mn-lt"/>
              </a:rPr>
              <a:t>Ναυπηγικό σχέδιο και αρχές </a:t>
            </a:r>
            <a:r>
              <a:rPr lang="el-GR" sz="4000" b="1" dirty="0" err="1" smtClean="0">
                <a:solidFill>
                  <a:schemeClr val="tx1"/>
                </a:solidFill>
                <a:latin typeface="+mn-lt"/>
              </a:rPr>
              <a:t>casd</a:t>
            </a:r>
            <a:r>
              <a:rPr lang="el-GR" sz="4000" b="1" dirty="0" smtClean="0">
                <a:solidFill>
                  <a:schemeClr val="tx1"/>
                </a:solidFill>
                <a:latin typeface="+mn-lt"/>
              </a:rPr>
              <a:t> (Ε) </a:t>
            </a:r>
            <a:endParaRPr lang="el-GR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2913888"/>
            <a:ext cx="12192000" cy="238963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l-GR" sz="2600" b="1" dirty="0" smtClean="0"/>
              <a:t>Ενότητα </a:t>
            </a:r>
            <a:r>
              <a:rPr lang="el-GR" sz="2600" b="1" dirty="0"/>
              <a:t>8</a:t>
            </a:r>
            <a:r>
              <a:rPr lang="en-US" sz="2600" b="1" dirty="0" smtClean="0"/>
              <a:t>.</a:t>
            </a:r>
            <a:r>
              <a:rPr lang="el-GR" sz="2600" b="1" dirty="0" smtClean="0"/>
              <a:t>3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 err="1"/>
              <a:t>Οπτικοποίηση</a:t>
            </a:r>
            <a:r>
              <a:rPr lang="el-GR" sz="2600" dirty="0"/>
              <a:t> </a:t>
            </a:r>
            <a:r>
              <a:rPr lang="el-GR" sz="2600" dirty="0" smtClean="0"/>
              <a:t>άσκησης</a:t>
            </a:r>
            <a:r>
              <a:rPr lang="en-US" sz="2600" dirty="0" smtClean="0"/>
              <a:t> (</a:t>
            </a:r>
            <a:r>
              <a:rPr lang="el-GR" sz="2600" dirty="0" err="1" smtClean="0"/>
              <a:t>α΄μέρος</a:t>
            </a:r>
            <a:r>
              <a:rPr lang="el-GR" sz="2600" dirty="0" smtClean="0"/>
              <a:t>)</a:t>
            </a:r>
            <a:endParaRPr lang="en-US" sz="2600" dirty="0" smtClean="0"/>
          </a:p>
          <a:p>
            <a:pPr>
              <a:spcBef>
                <a:spcPts val="0"/>
              </a:spcBef>
            </a:pPr>
            <a:endParaRPr lang="el-GR" sz="2200" dirty="0"/>
          </a:p>
          <a:p>
            <a:pPr>
              <a:spcBef>
                <a:spcPts val="0"/>
              </a:spcBef>
            </a:pPr>
            <a:endParaRPr lang="el-GR" sz="2200" dirty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61" y="476672"/>
            <a:ext cx="1138929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7" y="476673"/>
            <a:ext cx="910591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5236" y="631431"/>
            <a:ext cx="8881533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1600" dirty="0">
                <a:solidFill>
                  <a:prstClr val="black"/>
                </a:solidFill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45218"/>
              </p:ext>
            </p:extLst>
          </p:nvPr>
        </p:nvGraphicFramePr>
        <p:xfrm>
          <a:off x="2346423" y="6087984"/>
          <a:ext cx="759460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51784"/>
                <a:gridCol w="4742816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23" y="5367126"/>
            <a:ext cx="2628900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5394488" y="5368488"/>
            <a:ext cx="4464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46304" y="3644509"/>
            <a:ext cx="6729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2200" dirty="0">
                <a:solidFill>
                  <a:prstClr val="black"/>
                </a:solidFill>
              </a:rPr>
              <a:t>Επιμέλεια σημειώσεων και </a:t>
            </a:r>
            <a:r>
              <a:rPr lang="el-GR" sz="2200" dirty="0" smtClean="0">
                <a:solidFill>
                  <a:prstClr val="black"/>
                </a:solidFill>
              </a:rPr>
              <a:t>παρουσίαση: </a:t>
            </a:r>
            <a:r>
              <a:rPr lang="el-GR" sz="2200" dirty="0">
                <a:solidFill>
                  <a:prstClr val="black"/>
                </a:solidFill>
              </a:rPr>
              <a:t>Τάσος </a:t>
            </a:r>
            <a:r>
              <a:rPr lang="el-GR" sz="2200" dirty="0">
                <a:solidFill>
                  <a:prstClr val="black"/>
                </a:solidFill>
              </a:rPr>
              <a:t>Μισθός, </a:t>
            </a:r>
            <a:endParaRPr lang="el-GR" sz="2200" dirty="0" smtClean="0">
              <a:solidFill>
                <a:prstClr val="black"/>
              </a:solidFill>
            </a:endParaRPr>
          </a:p>
          <a:p>
            <a:pPr lvl="0" algn="ctr"/>
            <a:r>
              <a:rPr lang="el-GR" sz="2200" dirty="0" smtClean="0">
                <a:solidFill>
                  <a:prstClr val="black"/>
                </a:solidFill>
              </a:rPr>
              <a:t>Τεχνολόγος </a:t>
            </a:r>
            <a:r>
              <a:rPr lang="el-GR" sz="2200" dirty="0">
                <a:solidFill>
                  <a:prstClr val="black"/>
                </a:solidFill>
              </a:rPr>
              <a:t>Ναυπηγός – </a:t>
            </a:r>
            <a:r>
              <a:rPr lang="el-GR" sz="2200" dirty="0" smtClean="0">
                <a:solidFill>
                  <a:prstClr val="black"/>
                </a:solidFill>
              </a:rPr>
              <a:t>Μηχανικός,</a:t>
            </a:r>
          </a:p>
          <a:p>
            <a:pPr lvl="0" algn="ctr"/>
            <a:r>
              <a:rPr lang="el-GR" sz="2200" dirty="0" smtClean="0">
                <a:solidFill>
                  <a:prstClr val="black"/>
                </a:solidFill>
              </a:rPr>
              <a:t>Εργαστηριακός </a:t>
            </a:r>
            <a:r>
              <a:rPr lang="el-GR" sz="2200" dirty="0">
                <a:solidFill>
                  <a:prstClr val="black"/>
                </a:solidFill>
              </a:rPr>
              <a:t>Συνεργάτης, </a:t>
            </a:r>
            <a:endParaRPr lang="el-GR" sz="2200" dirty="0" smtClean="0">
              <a:solidFill>
                <a:prstClr val="black"/>
              </a:solidFill>
            </a:endParaRPr>
          </a:p>
          <a:p>
            <a:pPr lvl="0" algn="ctr">
              <a:spcAft>
                <a:spcPts val="1200"/>
              </a:spcAft>
            </a:pPr>
            <a:r>
              <a:rPr lang="el-GR" sz="2200" dirty="0" smtClean="0">
                <a:solidFill>
                  <a:prstClr val="black"/>
                </a:solidFill>
              </a:rPr>
              <a:t>Τμήμα </a:t>
            </a:r>
            <a:r>
              <a:rPr lang="el-GR" sz="2200" dirty="0">
                <a:solidFill>
                  <a:prstClr val="black"/>
                </a:solidFill>
              </a:rPr>
              <a:t>Ναυπηγικών Μηχανικών ΤΕ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6620256" y="3644509"/>
            <a:ext cx="53400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2200" dirty="0">
                <a:solidFill>
                  <a:prstClr val="black"/>
                </a:solidFill>
              </a:rPr>
              <a:t>Γεώργιος Κ. </a:t>
            </a:r>
            <a:r>
              <a:rPr lang="el-GR" sz="2200" dirty="0" err="1">
                <a:solidFill>
                  <a:prstClr val="black"/>
                </a:solidFill>
              </a:rPr>
              <a:t>Χατζηκωνσταντής</a:t>
            </a:r>
            <a:r>
              <a:rPr lang="el-GR" sz="2200" dirty="0">
                <a:solidFill>
                  <a:prstClr val="black"/>
                </a:solidFill>
              </a:rPr>
              <a:t>, </a:t>
            </a:r>
            <a:endParaRPr lang="el-GR" sz="2200" dirty="0" smtClean="0">
              <a:solidFill>
                <a:prstClr val="black"/>
              </a:solidFill>
            </a:endParaRPr>
          </a:p>
          <a:p>
            <a:pPr lvl="0" algn="ctr"/>
            <a:r>
              <a:rPr lang="el-GR" sz="2200" dirty="0" smtClean="0">
                <a:solidFill>
                  <a:prstClr val="black"/>
                </a:solidFill>
              </a:rPr>
              <a:t>Επίκουρος </a:t>
            </a:r>
            <a:r>
              <a:rPr lang="el-GR" sz="2200" dirty="0">
                <a:solidFill>
                  <a:prstClr val="black"/>
                </a:solidFill>
              </a:rPr>
              <a:t>Καθηγητής</a:t>
            </a:r>
          </a:p>
          <a:p>
            <a:pPr lvl="0" algn="ctr"/>
            <a:r>
              <a:rPr lang="el-GR" sz="2200" dirty="0">
                <a:solidFill>
                  <a:prstClr val="black"/>
                </a:solidFill>
              </a:rPr>
              <a:t>Τμήμα Ναυπηγικών Μηχανικών ΤΕ</a:t>
            </a:r>
          </a:p>
        </p:txBody>
      </p:sp>
    </p:spTree>
    <p:extLst>
      <p:ext uri="{BB962C8B-B14F-4D97-AF65-F5344CB8AC3E}">
        <p14:creationId xmlns:p14="http://schemas.microsoft.com/office/powerpoint/2010/main" val="7592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9" y="256034"/>
            <a:ext cx="10601593" cy="637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7" y="146304"/>
            <a:ext cx="10636971" cy="65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9" y="210312"/>
            <a:ext cx="10510312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0" y="155448"/>
            <a:ext cx="10614671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4" y="155448"/>
            <a:ext cx="10569516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2" y="182880"/>
            <a:ext cx="10651891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0" y="173736"/>
            <a:ext cx="10563645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4" y="173738"/>
            <a:ext cx="10590653" cy="65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0" y="164592"/>
            <a:ext cx="10608403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3" y="173738"/>
            <a:ext cx="10612903" cy="651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6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8" y="173736"/>
            <a:ext cx="10556309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2" y="219456"/>
            <a:ext cx="10628477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2" y="192024"/>
            <a:ext cx="10488005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2" y="164594"/>
            <a:ext cx="10559244" cy="650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7" y="164592"/>
            <a:ext cx="10669631" cy="65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9" y="164592"/>
            <a:ext cx="10607288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3" y="182882"/>
            <a:ext cx="10481907" cy="643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1" y="192024"/>
            <a:ext cx="10424489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9" y="173736"/>
            <a:ext cx="1058022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8" y="155448"/>
            <a:ext cx="10607133" cy="65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5" y="182880"/>
            <a:ext cx="10572660" cy="64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7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00" y="164594"/>
            <a:ext cx="10546029" cy="648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2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384701"/>
            <a:ext cx="9811512" cy="60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0" y="164592"/>
            <a:ext cx="10646423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9" y="173738"/>
            <a:ext cx="10575923" cy="65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42" y="182880"/>
            <a:ext cx="10610159" cy="65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5" y="210312"/>
            <a:ext cx="10582301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71" y="164592"/>
            <a:ext cx="10676192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90" y="180304"/>
            <a:ext cx="10590113" cy="64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5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" y="186527"/>
            <a:ext cx="10573623" cy="64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0" y="180306"/>
            <a:ext cx="10566391" cy="64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9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2" y="193183"/>
            <a:ext cx="10515156" cy="64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3" y="283335"/>
            <a:ext cx="10525011" cy="62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2" y="192024"/>
            <a:ext cx="10491955" cy="6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1" y="218942"/>
            <a:ext cx="10428568" cy="641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8" y="199804"/>
            <a:ext cx="10539013" cy="64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2" y="218942"/>
            <a:ext cx="10344804" cy="63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2" y="231820"/>
            <a:ext cx="1040762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549267"/>
            <a:ext cx="10813960" cy="57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564913"/>
            <a:ext cx="10813960" cy="573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602678"/>
            <a:ext cx="10659413" cy="572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486254"/>
            <a:ext cx="10564904" cy="596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606981"/>
            <a:ext cx="10633656" cy="57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3" y="403526"/>
            <a:ext cx="10699995" cy="60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3" descr="E:\Personal\Ναυπηγική\Rhinoceros\photos for Rhino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64" y="524256"/>
            <a:ext cx="4983579" cy="598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82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2" y="588679"/>
            <a:ext cx="10698051" cy="573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8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" y="519487"/>
            <a:ext cx="10929871" cy="58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569562"/>
            <a:ext cx="10788203" cy="577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3" y="445952"/>
            <a:ext cx="10613467" cy="599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6" y="471316"/>
            <a:ext cx="10942724" cy="581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0" y="499714"/>
            <a:ext cx="10942749" cy="58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2" y="506601"/>
            <a:ext cx="11032901" cy="589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8" y="480843"/>
            <a:ext cx="11032901" cy="589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5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" y="538515"/>
            <a:ext cx="10801555" cy="579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8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540976"/>
            <a:ext cx="10852597" cy="58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Εικόνα 4" descr="E:\Personal\Ναυπηγική\Rhinoceros\photos for Rhino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49" y="207520"/>
            <a:ext cx="4885691" cy="586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6755830" y="5883529"/>
            <a:ext cx="144463" cy="565150"/>
          </a:xfrm>
          <a:prstGeom prst="upArrow">
            <a:avLst>
              <a:gd name="adj1" fmla="val 50000"/>
              <a:gd name="adj2" fmla="val 97803"/>
            </a:avLst>
          </a:prstGeom>
          <a:gradFill rotWithShape="0">
            <a:gsLst>
              <a:gs pos="0">
                <a:srgbClr val="F79646"/>
              </a:gs>
              <a:gs pos="100000">
                <a:srgbClr val="984807"/>
              </a:gs>
            </a:gsLst>
            <a:lin ang="2700000" scaled="1"/>
          </a:gradFill>
          <a:ln w="12700">
            <a:solidFill>
              <a:srgbClr val="F2F2F2"/>
            </a:solidFill>
            <a:miter lim="800000"/>
            <a:headEnd/>
            <a:tailEnd/>
          </a:ln>
          <a:effectLst>
            <a:outerShdw sy="50000" kx="-2453608" rotWithShape="0">
              <a:srgbClr val="FCD5B5">
                <a:alpha val="50000"/>
              </a:srgbClr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84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2" y="560767"/>
            <a:ext cx="10839719" cy="58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526139"/>
            <a:ext cx="10863483" cy="58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1" y="383981"/>
            <a:ext cx="10803027" cy="61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393525"/>
            <a:ext cx="10854543" cy="612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" y="386253"/>
            <a:ext cx="10867421" cy="613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9" y="492821"/>
            <a:ext cx="10955628" cy="58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2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2" y="354890"/>
            <a:ext cx="10854543" cy="612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5" y="475772"/>
            <a:ext cx="10891235" cy="58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0" y="504258"/>
            <a:ext cx="11015519" cy="5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9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" y="546154"/>
            <a:ext cx="10904112" cy="583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141273"/>
            <a:ext cx="10794368" cy="661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496150"/>
            <a:ext cx="10942749" cy="58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499047"/>
            <a:ext cx="11032901" cy="588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8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508427"/>
            <a:ext cx="10878355" cy="58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2" y="455533"/>
            <a:ext cx="10607899" cy="59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8" y="387313"/>
            <a:ext cx="10751511" cy="60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1" y="377769"/>
            <a:ext cx="10779817" cy="60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" y="577296"/>
            <a:ext cx="10865477" cy="57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" y="631288"/>
            <a:ext cx="10710931" cy="568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" y="573047"/>
            <a:ext cx="10801083" cy="5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417011"/>
            <a:ext cx="10790148" cy="609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92850"/>
            <a:ext cx="10940640" cy="67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385648"/>
            <a:ext cx="10777269" cy="60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" y="535690"/>
            <a:ext cx="10865475" cy="582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2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2" y="524943"/>
            <a:ext cx="10775324" cy="576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" y="605850"/>
            <a:ext cx="10672293" cy="57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73" y="605309"/>
            <a:ext cx="10675113" cy="574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477314"/>
            <a:ext cx="10455297" cy="59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9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617289"/>
            <a:ext cx="10530625" cy="56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4" y="452769"/>
            <a:ext cx="10635601" cy="600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4" y="388980"/>
            <a:ext cx="10725753" cy="60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" y="580788"/>
            <a:ext cx="10749565" cy="574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4" y="274867"/>
            <a:ext cx="10396727" cy="63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8" y="536003"/>
            <a:ext cx="10826839" cy="579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7" y="545624"/>
            <a:ext cx="10736687" cy="57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9" y="528326"/>
            <a:ext cx="10837631" cy="576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" y="678917"/>
            <a:ext cx="10633371" cy="56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2" y="553957"/>
            <a:ext cx="10865476" cy="58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7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6" y="501406"/>
            <a:ext cx="10481055" cy="59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0" y="494738"/>
            <a:ext cx="10584087" cy="59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2" y="551104"/>
            <a:ext cx="10809776" cy="57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5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9" y="582455"/>
            <a:ext cx="10775324" cy="57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472314"/>
            <a:ext cx="10532571" cy="59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6" y="100584"/>
            <a:ext cx="10786157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2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4" y="611835"/>
            <a:ext cx="10685172" cy="571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9" y="434891"/>
            <a:ext cx="10712875" cy="60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7" y="591855"/>
            <a:ext cx="10736687" cy="569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563578"/>
            <a:ext cx="10775324" cy="5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519285"/>
            <a:ext cx="10403781" cy="587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511812"/>
            <a:ext cx="10865476" cy="58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7" y="392920"/>
            <a:ext cx="10764391" cy="60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590677"/>
            <a:ext cx="11045780" cy="57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6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1" y="509872"/>
            <a:ext cx="10981387" cy="58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494294"/>
            <a:ext cx="10994265" cy="589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3" y="3328"/>
            <a:ext cx="8392169" cy="68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1" y="118872"/>
            <a:ext cx="10808580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4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0" y="622061"/>
            <a:ext cx="11045780" cy="571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459588"/>
            <a:ext cx="11007144" cy="587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3" y="607770"/>
            <a:ext cx="10865476" cy="57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3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507490"/>
            <a:ext cx="11007144" cy="58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530668"/>
            <a:ext cx="10878355" cy="58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5" y="583703"/>
            <a:ext cx="10891233" cy="57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1" y="543806"/>
            <a:ext cx="10788203" cy="577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1" y="433829"/>
            <a:ext cx="10828784" cy="61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0" y="420949"/>
            <a:ext cx="10828784" cy="61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527164"/>
            <a:ext cx="10481055" cy="59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8" y="100584"/>
            <a:ext cx="10855373" cy="66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3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532745"/>
            <a:ext cx="10736687" cy="57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1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1" y="572089"/>
            <a:ext cx="10801083" cy="578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0" y="390193"/>
            <a:ext cx="10906057" cy="61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7" y="409738"/>
            <a:ext cx="10803027" cy="61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" y="472315"/>
            <a:ext cx="10532571" cy="59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2" y="563578"/>
            <a:ext cx="10698051" cy="57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" y="511684"/>
            <a:ext cx="10968507" cy="58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445496"/>
            <a:ext cx="10648480" cy="601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407465"/>
            <a:ext cx="10738632" cy="606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2" y="557591"/>
            <a:ext cx="10762445" cy="576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5" y="100584"/>
            <a:ext cx="10795719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7" y="541898"/>
            <a:ext cx="10813961" cy="58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0" y="509336"/>
            <a:ext cx="10852597" cy="58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575686"/>
            <a:ext cx="10710928" cy="572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0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8" y="551607"/>
            <a:ext cx="10749567" cy="57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" y="548186"/>
            <a:ext cx="10749567" cy="57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" y="574107"/>
            <a:ext cx="10659415" cy="570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2356846" y="5931169"/>
            <a:ext cx="7771604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840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46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Γεώργιος </a:t>
            </a:r>
            <a:r>
              <a:rPr lang="el-GR" sz="2000" dirty="0" err="1" smtClean="0"/>
              <a:t>Χατζηκωνσταντής</a:t>
            </a:r>
            <a:r>
              <a:rPr lang="el-GR" sz="2000" dirty="0" smtClean="0"/>
              <a:t> 2014. </a:t>
            </a:r>
            <a:r>
              <a:rPr lang="el-GR" sz="2000" dirty="0"/>
              <a:t>Γεώργιος </a:t>
            </a:r>
            <a:r>
              <a:rPr lang="el-GR" sz="2000" dirty="0" err="1"/>
              <a:t>Χατζηκωνσταντής</a:t>
            </a:r>
            <a:r>
              <a:rPr lang="el-GR" sz="2000" dirty="0"/>
              <a:t>. </a:t>
            </a:r>
            <a:r>
              <a:rPr lang="el-GR" sz="2000" dirty="0" smtClean="0"/>
              <a:t>«</a:t>
            </a:r>
            <a:r>
              <a:rPr lang="el-GR" sz="2000" dirty="0"/>
              <a:t>Ναυπηγικό σχέδιο και αρχές </a:t>
            </a:r>
            <a:r>
              <a:rPr lang="el-GR" sz="2000" dirty="0" err="1" smtClean="0"/>
              <a:t>casd</a:t>
            </a:r>
            <a:r>
              <a:rPr lang="en-US" sz="2000" dirty="0" smtClean="0"/>
              <a:t> (</a:t>
            </a:r>
            <a:r>
              <a:rPr lang="el-GR" sz="2000" dirty="0" smtClean="0"/>
              <a:t>Ε). Ενότητα 8.3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l-GR" sz="2000" dirty="0" err="1" smtClean="0"/>
              <a:t>Οπτικοποίηση</a:t>
            </a:r>
            <a:r>
              <a:rPr lang="el-GR" sz="2000" dirty="0" smtClean="0"/>
              <a:t> </a:t>
            </a:r>
            <a:r>
              <a:rPr lang="el-GR" sz="2000" dirty="0"/>
              <a:t>άσκησης (</a:t>
            </a:r>
            <a:r>
              <a:rPr lang="el-GR" sz="2000" dirty="0" err="1"/>
              <a:t>α΄μέρος</a:t>
            </a:r>
            <a:r>
              <a:rPr lang="el-GR" sz="2000"/>
              <a:t>)».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5081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62272"/>
            <a:ext cx="109728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7" y="764704"/>
            <a:ext cx="11905323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52" y="2843040"/>
            <a:ext cx="219821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200" y="3284984"/>
            <a:ext cx="12048661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7" y="82296"/>
            <a:ext cx="10865315" cy="66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88" y="0"/>
            <a:ext cx="10972800" cy="908720"/>
          </a:xfrm>
          <a:noFill/>
        </p:spPr>
        <p:txBody>
          <a:bodyPr>
            <a:normAutofit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784308" y="823374"/>
            <a:ext cx="8832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4840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8738" y="1360952"/>
            <a:ext cx="1895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913" y="1945727"/>
            <a:ext cx="239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963" y="3829842"/>
            <a:ext cx="2509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328" y="3132004"/>
            <a:ext cx="2435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84000" y="1404000"/>
            <a:ext cx="883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84000" y="1980000"/>
            <a:ext cx="883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84000" y="3168000"/>
            <a:ext cx="883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84308" y="3752897"/>
            <a:ext cx="8832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1913" y="2530502"/>
            <a:ext cx="239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4308" y="2561274"/>
            <a:ext cx="883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1275" y="4513905"/>
            <a:ext cx="224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84309" y="4544678"/>
            <a:ext cx="9417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" y="5112005"/>
            <a:ext cx="2784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" y="5791110"/>
            <a:ext cx="27843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84001" y="5112000"/>
            <a:ext cx="9417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84309" y="5688000"/>
            <a:ext cx="9417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" y="6334516"/>
            <a:ext cx="27843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84309" y="6334517"/>
            <a:ext cx="9417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94991" y="1383775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4991" y="1968481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991" y="2539456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4991" y="3107253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4991" y="3722806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4991" y="4514320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4992" y="5697778"/>
            <a:ext cx="1137760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4992" y="6220998"/>
            <a:ext cx="1137760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698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0770"/>
            <a:ext cx="109728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63" y="4653136"/>
            <a:ext cx="733552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7" y="82298"/>
            <a:ext cx="10835741" cy="66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1" y="73152"/>
            <a:ext cx="10952851" cy="6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8" y="89084"/>
            <a:ext cx="10805191" cy="66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6" y="97588"/>
            <a:ext cx="10793444" cy="664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0" y="128016"/>
            <a:ext cx="1077183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4" y="329185"/>
            <a:ext cx="11470915" cy="62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9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082266"/>
              </p:ext>
            </p:extLst>
          </p:nvPr>
        </p:nvGraphicFramePr>
        <p:xfrm>
          <a:off x="272162" y="1305435"/>
          <a:ext cx="11693201" cy="4546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Έγγραφο" r:id="rId4" imgW="9838690" imgH="3825866" progId="Word.Document.12">
                  <p:embed/>
                </p:oleObj>
              </mc:Choice>
              <mc:Fallback>
                <p:oleObj name="Έγγραφο" r:id="rId4" imgW="9838690" imgH="38258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2162" y="1305435"/>
                        <a:ext cx="11693201" cy="4546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02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9" y="118872"/>
            <a:ext cx="10783391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9" y="118872"/>
            <a:ext cx="10783391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22" y="118872"/>
            <a:ext cx="10733895" cy="6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8" y="118872"/>
            <a:ext cx="10855191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8" y="128016"/>
            <a:ext cx="10734727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1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7" y="109728"/>
            <a:ext cx="10788844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7" y="137160"/>
            <a:ext cx="10712428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" y="137162"/>
            <a:ext cx="10665025" cy="65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68" y="137160"/>
            <a:ext cx="10764533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73" y="118874"/>
            <a:ext cx="10761657" cy="66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47" y="210312"/>
            <a:ext cx="10371619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3" y="146304"/>
            <a:ext cx="10690123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8" y="137162"/>
            <a:ext cx="10663215" cy="65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8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0" y="118872"/>
            <a:ext cx="10734727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6" y="128018"/>
            <a:ext cx="10722639" cy="65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4" y="137160"/>
            <a:ext cx="10758332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1" y="118872"/>
            <a:ext cx="10682692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8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3" y="137162"/>
            <a:ext cx="10685475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3" y="137160"/>
            <a:ext cx="10759040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9" y="128018"/>
            <a:ext cx="10717087" cy="65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1" y="100584"/>
            <a:ext cx="1082074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52" y="-6710"/>
            <a:ext cx="4725877" cy="68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0" y="0"/>
            <a:ext cx="808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" y="166979"/>
            <a:ext cx="9252541" cy="64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4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8" y="146304"/>
            <a:ext cx="10673431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68" y="152401"/>
            <a:ext cx="10729483" cy="65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5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7" y="149150"/>
            <a:ext cx="10675281" cy="65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6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25494"/>
            <a:ext cx="10710013" cy="65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06" y="137160"/>
            <a:ext cx="10675253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8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47" y="0"/>
            <a:ext cx="6137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9" y="118872"/>
            <a:ext cx="10813915" cy="66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46" y="173738"/>
            <a:ext cx="10620484" cy="653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7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83" y="219456"/>
            <a:ext cx="10223636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2" y="137162"/>
            <a:ext cx="10731981" cy="65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8" y="109728"/>
            <a:ext cx="10804203" cy="665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9" y="118872"/>
            <a:ext cx="10749595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01" y="173736"/>
            <a:ext cx="9475545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69" y="164592"/>
            <a:ext cx="10059339" cy="64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6" y="126375"/>
            <a:ext cx="10285055" cy="65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156822"/>
            <a:ext cx="8371565" cy="654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0" y="118872"/>
            <a:ext cx="10764463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5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36" y="137160"/>
            <a:ext cx="10771269" cy="6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5" y="152575"/>
            <a:ext cx="10795655" cy="66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49" y="219456"/>
            <a:ext cx="10108771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0" y="137160"/>
            <a:ext cx="1072178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6" y="137160"/>
            <a:ext cx="10786063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2" y="109728"/>
            <a:ext cx="10801699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7" y="137162"/>
            <a:ext cx="10709649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8" y="137160"/>
            <a:ext cx="1071432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05" y="137160"/>
            <a:ext cx="10783463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5" y="137162"/>
            <a:ext cx="10785528" cy="65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7" y="137160"/>
            <a:ext cx="10776012" cy="6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2" y="137160"/>
            <a:ext cx="10714335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1" y="128018"/>
            <a:ext cx="10709648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13" y="256032"/>
            <a:ext cx="9925859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7" y="137162"/>
            <a:ext cx="10709649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6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6" y="257576"/>
            <a:ext cx="5042159" cy="418486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43" y="257577"/>
            <a:ext cx="6106947" cy="418486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62" y="4644467"/>
            <a:ext cx="6623391" cy="201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1" y="237744"/>
            <a:ext cx="9748347" cy="63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5" y="118872"/>
            <a:ext cx="10763752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8" y="109728"/>
            <a:ext cx="1080847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7" y="137160"/>
            <a:ext cx="10684563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4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0" y="146304"/>
            <a:ext cx="10731112" cy="65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4" y="182880"/>
            <a:ext cx="10592215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5" y="137160"/>
            <a:ext cx="10627169" cy="65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3" y="146304"/>
            <a:ext cx="1069755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18" y="243362"/>
            <a:ext cx="7391599" cy="63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63" y="128016"/>
            <a:ext cx="10660416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8" y="146304"/>
            <a:ext cx="10696645" cy="65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2" y="148454"/>
            <a:ext cx="10458063" cy="656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3" y="256032"/>
            <a:ext cx="11622513" cy="64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0" y="466344"/>
            <a:ext cx="11263503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5" y="356616"/>
            <a:ext cx="11082985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6" y="347472"/>
            <a:ext cx="11310441" cy="619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7" y="365760"/>
            <a:ext cx="11130027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6" y="338328"/>
            <a:ext cx="11181268" cy="61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3" y="402336"/>
            <a:ext cx="10932267" cy="60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Κύκλωμα">
  <a:themeElements>
    <a:clrScheme name="Κύκλωμα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Κύκλωμα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Κύκλωμα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plate">
  <a:themeElements>
    <a:clrScheme name="Προσαρμοσμένο 1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plate">
  <a:themeElements>
    <a:clrScheme name="Προσαρμοσμένο 1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TM04033919[[fn=Κύκλωμα]]</Template>
  <TotalTime>3907</TotalTime>
  <Words>625</Words>
  <Application>Microsoft Office PowerPoint</Application>
  <PresentationFormat>Προσαρμογή</PresentationFormat>
  <Paragraphs>70</Paragraphs>
  <Slides>232</Slides>
  <Notes>7</Notes>
  <HiddenSlides>0</HiddenSlides>
  <MMClips>0</MMClips>
  <ScaleCrop>false</ScaleCrop>
  <HeadingPairs>
    <vt:vector size="6" baseType="variant">
      <vt:variant>
        <vt:lpstr>Θέμα</vt:lpstr>
      </vt:variant>
      <vt:variant>
        <vt:i4>4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232</vt:i4>
      </vt:variant>
    </vt:vector>
  </HeadingPairs>
  <TitlesOfParts>
    <vt:vector size="237" baseType="lpstr">
      <vt:lpstr>Κύκλωμα</vt:lpstr>
      <vt:lpstr>template</vt:lpstr>
      <vt:lpstr>1_template</vt:lpstr>
      <vt:lpstr>OC_template_updated</vt:lpstr>
      <vt:lpstr>Έγγραφο</vt:lpstr>
      <vt:lpstr>Ναυπηγικό σχέδιο και αρχές casd (Ε)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Tassos Misthos</dc:creator>
  <cp:lastModifiedBy>fkaram2</cp:lastModifiedBy>
  <cp:revision>214</cp:revision>
  <dcterms:created xsi:type="dcterms:W3CDTF">2015-08-03T07:27:10Z</dcterms:created>
  <dcterms:modified xsi:type="dcterms:W3CDTF">2015-09-24T06:02:18Z</dcterms:modified>
</cp:coreProperties>
</file>