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7" r:id="rId4"/>
    <p:sldId id="268" r:id="rId5"/>
    <p:sldId id="269" r:id="rId6"/>
    <p:sldId id="257" r:id="rId7"/>
    <p:sldId id="262" r:id="rId8"/>
    <p:sldId id="264" r:id="rId9"/>
    <p:sldId id="270" r:id="rId10"/>
    <p:sldId id="271" r:id="rId11"/>
    <p:sldId id="266" r:id="rId12"/>
    <p:sldId id="261" r:id="rId13"/>
  </p:sldIdLst>
  <p:sldSz cx="9144000" cy="6858000" type="screen4x3"/>
  <p:notesSz cx="7104063" cy="10234613"/>
  <p:custDataLst>
    <p:tags r:id="rId1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90" d="100"/>
          <a:sy n="90" d="100"/>
        </p:scale>
        <p:origin x="-233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28/8/2015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004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07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9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5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4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15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5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86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06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9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Ψυχιατρική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7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Συνέχεια σταδίων </a:t>
            </a:r>
          </a:p>
          <a:p>
            <a:r>
              <a:rPr lang="el-GR" sz="2800" dirty="0" smtClean="0"/>
              <a:t>(Οριακό – ψυχαναγκαστικό – οιδιπόδειο)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Ευάγγελος Γ. Παπαγεωργίου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Κοινωνικής Εργασίας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Οριακό στάδιο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400" dirty="0" smtClean="0"/>
              <a:t>συμβιωτική </a:t>
            </a:r>
            <a:r>
              <a:rPr lang="el-GR" sz="2400" dirty="0" err="1" smtClean="0"/>
              <a:t>εξαρτητική</a:t>
            </a:r>
            <a:r>
              <a:rPr lang="el-GR" sz="2400" dirty="0" smtClean="0"/>
              <a:t> συμπεριφορά </a:t>
            </a:r>
          </a:p>
          <a:p>
            <a:pPr algn="just"/>
            <a:r>
              <a:rPr lang="el-GR" sz="2400" dirty="0" smtClean="0"/>
              <a:t>προσδοκία κάλυψης των αναγκών από το περιβάλλον </a:t>
            </a:r>
          </a:p>
          <a:p>
            <a:pPr algn="just"/>
            <a:r>
              <a:rPr lang="el-GR" sz="2400" dirty="0" smtClean="0"/>
              <a:t>αυξημένη συναισθηματικότητα, διαισθητικότητα κλπ. </a:t>
            </a:r>
          </a:p>
          <a:p>
            <a:pPr algn="just"/>
            <a:r>
              <a:rPr lang="el-GR" sz="2400" dirty="0" smtClean="0"/>
              <a:t>μειωμένος ή απών αυτό-λογοκριτικός μηχανισμός</a:t>
            </a:r>
          </a:p>
          <a:p>
            <a:pPr algn="just"/>
            <a:r>
              <a:rPr lang="el-GR" sz="2400" dirty="0" smtClean="0"/>
              <a:t>ψυχωτικός εκτροχιασμός (υπό πίεση) 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988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Ψυχαναγκαστικό – πρωκτικό στάδιο</a:t>
            </a:r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συμπεριφορά σύμφωνα με τους κανόνες </a:t>
            </a:r>
          </a:p>
          <a:p>
            <a:r>
              <a:rPr lang="el-GR" sz="2400" dirty="0" smtClean="0"/>
              <a:t>χαρακτηριστικά πειθαρχίας, τάξης, αναγνώρισης της ιεραρχίας κλπ. </a:t>
            </a:r>
          </a:p>
          <a:p>
            <a:r>
              <a:rPr lang="el-GR" sz="2400" dirty="0" smtClean="0"/>
              <a:t>μονωμένο συναίσθημα </a:t>
            </a:r>
          </a:p>
          <a:p>
            <a:r>
              <a:rPr lang="el-GR" sz="2400" dirty="0" smtClean="0"/>
              <a:t>μειωμένη φαντασία </a:t>
            </a:r>
          </a:p>
          <a:p>
            <a:r>
              <a:rPr lang="el-GR" sz="2400" dirty="0" smtClean="0"/>
              <a:t>έλλειψη πρωτοβουλίας </a:t>
            </a:r>
          </a:p>
          <a:p>
            <a:r>
              <a:rPr lang="el-GR" sz="2400" dirty="0" smtClean="0"/>
              <a:t>αξιολόγηση υλικών αξιών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183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Υστερικό – οιδιπόδειο στάδιο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συμπεριφορά πρόκλησης του ενδιαφέροντος των άλλων </a:t>
            </a:r>
          </a:p>
          <a:p>
            <a:r>
              <a:rPr lang="el-GR" sz="2400" dirty="0" smtClean="0"/>
              <a:t>ελκυστική συμπεριφορά προς το άλλο φύλλο </a:t>
            </a:r>
          </a:p>
          <a:p>
            <a:r>
              <a:rPr lang="el-GR" sz="2400" dirty="0" smtClean="0"/>
              <a:t>εγωκεντρική σκέψη </a:t>
            </a:r>
          </a:p>
          <a:p>
            <a:r>
              <a:rPr lang="el-GR" sz="2400" dirty="0" smtClean="0"/>
              <a:t>θεατρινισμός </a:t>
            </a:r>
          </a:p>
          <a:p>
            <a:r>
              <a:rPr lang="el-GR" sz="2400" dirty="0" smtClean="0"/>
              <a:t>δημιουργία ψευδούς συμπτωματολογίας </a:t>
            </a:r>
          </a:p>
          <a:p>
            <a:r>
              <a:rPr lang="el-GR" sz="2400" dirty="0" smtClean="0"/>
              <a:t>υπερβολικός τονισμός αμελητέων συμπτωμάτων </a:t>
            </a:r>
          </a:p>
          <a:p>
            <a:pPr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53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Ευάγγελος Γ. Παπαγεωργίου 2014. Ευάγγελος Γ. Παπαγεωργίου 2014. «Ψυχιατρική. Ενότητα </a:t>
            </a:r>
            <a:r>
              <a:rPr lang="en-US" sz="2000" dirty="0" smtClean="0"/>
              <a:t>7</a:t>
            </a:r>
            <a:r>
              <a:rPr lang="el-GR" sz="2000" dirty="0" smtClean="0"/>
              <a:t>: </a:t>
            </a:r>
            <a:r>
              <a:rPr lang="el-GR" sz="2000" dirty="0"/>
              <a:t>Συνεχεία </a:t>
            </a:r>
            <a:r>
              <a:rPr lang="el-GR" sz="2000" dirty="0" smtClean="0"/>
              <a:t>σταδίων, Οριακό </a:t>
            </a:r>
            <a:r>
              <a:rPr lang="el-GR" sz="2000" dirty="0"/>
              <a:t>– ψυχαναγκαστικό - </a:t>
            </a:r>
            <a:r>
              <a:rPr lang="el-GR" sz="2000" dirty="0" smtClean="0"/>
              <a:t>οιδιπόδειο»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7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23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618675cd31241b596eaeb402ec495b9a8276de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1399</TotalTime>
  <Words>687</Words>
  <Application>Microsoft Office PowerPoint</Application>
  <PresentationFormat>Προβολή στην οθόνη (4:3)</PresentationFormat>
  <Paragraphs>90</Paragraphs>
  <Slides>11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11</vt:i4>
      </vt:variant>
    </vt:vector>
  </HeadingPairs>
  <TitlesOfParts>
    <vt:vector size="13" baseType="lpstr">
      <vt:lpstr>OC_template_updated</vt:lpstr>
      <vt:lpstr>1_OC_template_updated</vt:lpstr>
      <vt:lpstr>Ψυχιατρική</vt:lpstr>
      <vt:lpstr>Οριακό στάδιο</vt:lpstr>
      <vt:lpstr>Ψυχαναγκαστικό – πρωκτικό στάδιο</vt:lpstr>
      <vt:lpstr>Υστερικό – οιδιπόδειο στάδιο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174</cp:revision>
  <dcterms:created xsi:type="dcterms:W3CDTF">2013-03-04T13:35:19Z</dcterms:created>
  <dcterms:modified xsi:type="dcterms:W3CDTF">2015-08-28T10:35:22Z</dcterms:modified>
</cp:coreProperties>
</file>