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315" r:id="rId4"/>
    <p:sldId id="316" r:id="rId5"/>
    <p:sldId id="317" r:id="rId6"/>
    <p:sldId id="318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8446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Μάλαξη προσώπου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Μάλαξη είναι ένα σύστημα μηχανικών χειρισμών που εκτελούνται στην επιφάνεια του ανθρώπινου σώματος (εδώ στο πρόσωπο), με τα χέρια ή με ειδικά μηχανήματα.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2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 της μάλαξης είναι η δραστηριοποίηση της ικανότητας του δέρματος για αναζωογόνηση και φυσική προστασία.</a:t>
            </a:r>
          </a:p>
          <a:p>
            <a:r>
              <a:rPr lang="el-GR" dirty="0"/>
              <a:t>Με την μάλαξη του προσώπου επιτυγχάνουμε την αύξηση της φυσικής ανάπλασης των κυττάρων της επιδερμίδας και τη διατήρηση της ισορροπίας μεταξύ υδατικής και λιπαρής φάσης του δέρματος.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Αποτέλεσμα μάλαξης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Τόνωση</a:t>
            </a:r>
          </a:p>
          <a:p>
            <a:r>
              <a:rPr lang="el-GR" dirty="0" smtClean="0"/>
              <a:t>Χαλάρωση</a:t>
            </a:r>
          </a:p>
          <a:p>
            <a:r>
              <a:rPr lang="el-GR" dirty="0" smtClean="0"/>
              <a:t>Καθαρισμός</a:t>
            </a:r>
          </a:p>
          <a:p>
            <a:r>
              <a:rPr lang="el-GR" dirty="0" smtClean="0"/>
              <a:t>Ρύθμιση του τόνου της επιδερμίδας</a:t>
            </a:r>
          </a:p>
          <a:p>
            <a:r>
              <a:rPr lang="el-GR" dirty="0" smtClean="0"/>
              <a:t>Βελτίωση στην ποιότητα και στην εμφάνιση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9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Χειρισμοί μάλαξης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μαλάξεις διακρίνονται σε</a:t>
            </a:r>
            <a:r>
              <a:rPr lang="en-US" dirty="0" smtClean="0"/>
              <a:t>:</a:t>
            </a:r>
          </a:p>
          <a:p>
            <a:r>
              <a:rPr lang="el-GR" dirty="0"/>
              <a:t>Πιέσεις (θωπείες, ανατρίψεις, επιβολές, κυκλικές τρίψεις, ζυμώματα)</a:t>
            </a:r>
          </a:p>
          <a:p>
            <a:r>
              <a:rPr lang="el-GR" dirty="0" smtClean="0"/>
              <a:t>Πλήξεις (πλαταγίσματα</a:t>
            </a:r>
            <a:r>
              <a:rPr lang="el-GR" dirty="0"/>
              <a:t>, δακτυλικές επικρούσεις, λαβές)</a:t>
            </a:r>
          </a:p>
          <a:p>
            <a:r>
              <a:rPr lang="el-GR" dirty="0" smtClean="0"/>
              <a:t>Δονήσεις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30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Τακτική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μάλαξη αρχίζει με ελαφρές κινήσεις (θωπείες) και προχωρεί με </a:t>
            </a:r>
            <a:r>
              <a:rPr lang="el-GR" dirty="0" smtClean="0"/>
              <a:t>εντονότερες </a:t>
            </a:r>
            <a:r>
              <a:rPr lang="el-GR" dirty="0"/>
              <a:t>(ανατρίψεις, πιέσεις, πλήξεις). Τελειώνει με ελαφρές πιέσεις όπως στο ξεκίνημα.</a:t>
            </a:r>
          </a:p>
          <a:p>
            <a:r>
              <a:rPr lang="el-GR" dirty="0" smtClean="0"/>
              <a:t>Προσέχουμε </a:t>
            </a:r>
            <a:r>
              <a:rPr lang="el-GR" dirty="0"/>
              <a:t>περιοχές όπως: αγγεία, νεύρα ή αδένες, έντονες ευρυαγγείες, την περιοχή του θυρεοειδούς, περιοχές που υπάρχουν νεοπλάσματα, δερματοπάθειες και τοπικές μολύνσεις.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r>
              <a:rPr lang="el-GR" sz="2000" dirty="0" smtClean="0"/>
              <a:t>Ενότητα </a:t>
            </a:r>
            <a:r>
              <a:rPr lang="en-US" sz="2000" dirty="0"/>
              <a:t>2</a:t>
            </a:r>
            <a:r>
              <a:rPr lang="el-GR" sz="2000" dirty="0" smtClean="0"/>
              <a:t>: Μάλαξη προσώπου».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50</TotalTime>
  <Words>775</Words>
  <Application>Microsoft Office PowerPoint</Application>
  <PresentationFormat>Προβολή στην οθόνη (4:3)</PresentationFormat>
  <Paragraphs>90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υποδειγμα_εξωφυλλων_οροι_τριτων</vt:lpstr>
      <vt:lpstr>Αισθητική προσώπου Ι (Ε)</vt:lpstr>
      <vt:lpstr>Ορισμός</vt:lpstr>
      <vt:lpstr>Σκοπός</vt:lpstr>
      <vt:lpstr>Αποτέλεσμα μάλαξης</vt:lpstr>
      <vt:lpstr>Χειρισμοί μάλαξης</vt:lpstr>
      <vt:lpstr>Τακτική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18</cp:revision>
  <dcterms:created xsi:type="dcterms:W3CDTF">2015-01-23T13:48:41Z</dcterms:created>
  <dcterms:modified xsi:type="dcterms:W3CDTF">2015-06-12T10:58:45Z</dcterms:modified>
</cp:coreProperties>
</file>