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8"/>
  </p:notesMasterIdLst>
  <p:handoutMasterIdLst>
    <p:handoutMasterId r:id="rId19"/>
  </p:handoutMasterIdLst>
  <p:sldIdLst>
    <p:sldId id="256" r:id="rId4"/>
    <p:sldId id="301" r:id="rId5"/>
    <p:sldId id="304" r:id="rId6"/>
    <p:sldId id="302" r:id="rId7"/>
    <p:sldId id="303" r:id="rId8"/>
    <p:sldId id="305" r:id="rId9"/>
    <p:sldId id="257" r:id="rId10"/>
    <p:sldId id="262" r:id="rId11"/>
    <p:sldId id="264" r:id="rId12"/>
    <p:sldId id="299" r:id="rId13"/>
    <p:sldId id="300" r:id="rId14"/>
    <p:sldId id="266" r:id="rId15"/>
    <p:sldId id="30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Ηρεμιστική μάλαξη πρόσθιας επιφάνειας κάτω άκρου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  <a:endParaRPr lang="en-US" sz="2000" dirty="0"/>
          </a:p>
          <a:p>
            <a:r>
              <a:rPr lang="el-GR" sz="2000" dirty="0"/>
              <a:t>Ελένη </a:t>
            </a:r>
            <a:r>
              <a:rPr lang="el-GR" sz="2000" dirty="0" err="1"/>
              <a:t>Κίντζιου</a:t>
            </a:r>
            <a:r>
              <a:rPr lang="el-GR" sz="2000" dirty="0"/>
              <a:t>, Μαρία </a:t>
            </a:r>
            <a:r>
              <a:rPr lang="el-GR" sz="2000" dirty="0" err="1"/>
              <a:t>Διαλυνά</a:t>
            </a:r>
            <a:r>
              <a:rPr lang="el-GR" sz="2000"/>
              <a:t>, «Σημειώσεις στην Ηρεμιστική Μάλαξη», ΤΕΙ Αθήνας, 2000.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5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πρόσθιας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3285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 </a:t>
            </a:r>
            <a:r>
              <a:rPr lang="el-GR" dirty="0"/>
              <a:t>και στα δυο </a:t>
            </a:r>
            <a:r>
              <a:rPr lang="el-GR" dirty="0" smtClean="0"/>
              <a:t>κάτω άκρα </a:t>
            </a:r>
            <a:r>
              <a:rPr lang="el-GR" dirty="0"/>
              <a:t>ταυτόχρονα.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Θωπεία σε κάθε κάτω άκρο χωριστά.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κάθε άκρου χωριστά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fkaram2\Desktop\σάρωση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03" y="3356992"/>
            <a:ext cx="5771931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4514" y="6253073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karam2\Desktop\σάρωση0002 - Αντίγραφ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/>
          <a:stretch/>
        </p:blipFill>
        <p:spPr bwMode="auto">
          <a:xfrm>
            <a:off x="4146486" y="3645024"/>
            <a:ext cx="46739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πρόσθιας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3285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dirty="0" smtClean="0"/>
              <a:t>Θωπεία </a:t>
            </a:r>
            <a:r>
              <a:rPr lang="el-GR" dirty="0"/>
              <a:t>και </a:t>
            </a:r>
            <a:r>
              <a:rPr lang="el-GR" dirty="0" err="1"/>
              <a:t>ανάτριψη</a:t>
            </a:r>
            <a:r>
              <a:rPr lang="el-GR" dirty="0"/>
              <a:t> πέλματος.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στη πελματιαία επιφάνεια των μεταταρσίων με τους αντίχειρες.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στο πέλμα με το ωλένιο χείλος της άκρας χείρας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dirty="0"/>
              <a:t>Γυμναστική άκρου ποδός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fkaram2\Desktop\σάρωση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173167" cy="2388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923928" y="6530072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9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πρόσθιας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3285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στα δάχτυλα.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στη ραχιαία και θωπεία στην πελματιαία επιφάνεια του άκρου ποδός.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Κρικοειδείς </a:t>
            </a:r>
            <a:r>
              <a:rPr lang="el-GR" dirty="0" err="1"/>
              <a:t>ανατρίψεις</a:t>
            </a:r>
            <a:r>
              <a:rPr lang="el-GR" dirty="0"/>
              <a:t> στην περιοχή της </a:t>
            </a:r>
            <a:r>
              <a:rPr lang="el-GR" dirty="0" err="1"/>
              <a:t>ποδοκνημικής</a:t>
            </a:r>
            <a:r>
              <a:rPr lang="el-GR" dirty="0"/>
              <a:t> άρθρωσης.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με τους αντίχειρες στη ραχιαία επιφάνεια του άκρου ποδός.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στην περιοχή των σφυρών.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κνήμης και μηρού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πρόσθιας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4784"/>
            <a:ext cx="8136904" cy="46805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el-GR" dirty="0" smtClean="0"/>
              <a:t>Κρικοειδείς </a:t>
            </a:r>
            <a:r>
              <a:rPr lang="el-GR" dirty="0" err="1"/>
              <a:t>ανατρίψεις</a:t>
            </a:r>
            <a:r>
              <a:rPr lang="el-GR" dirty="0"/>
              <a:t> κνήμης και μηρού.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l-GR" dirty="0" smtClean="0"/>
              <a:t>Ζυμώματα </a:t>
            </a:r>
            <a:r>
              <a:rPr lang="el-GR" dirty="0"/>
              <a:t>στη περιοχή του μηρού.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l-GR" dirty="0" smtClean="0"/>
              <a:t>Μετατοπίσεις </a:t>
            </a:r>
            <a:r>
              <a:rPr lang="el-GR" dirty="0"/>
              <a:t>στην περιοχή του μηρού (ραπτικός μυς και πλάι του μηρού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Ηρεμιστική μάλαξη πρόσθιας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επιφάνειας </a:t>
            </a:r>
            <a:r>
              <a:rPr lang="el-GR" dirty="0"/>
              <a:t>κάτω </a:t>
            </a:r>
            <a:r>
              <a:rPr lang="el-GR" dirty="0" smtClean="0"/>
              <a:t>άκρου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208823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17"/>
            </a:pPr>
            <a:r>
              <a:rPr lang="el-GR" dirty="0" err="1">
                <a:solidFill>
                  <a:prstClr val="black"/>
                </a:solidFill>
              </a:rPr>
              <a:t>Ανάτριψη</a:t>
            </a:r>
            <a:r>
              <a:rPr lang="el-GR" dirty="0">
                <a:solidFill>
                  <a:prstClr val="black"/>
                </a:solidFill>
              </a:rPr>
              <a:t> κάθε κάτω άκρο χωριστά.</a:t>
            </a:r>
          </a:p>
          <a:p>
            <a:pPr marL="457200" lvl="0" indent="-457200">
              <a:buFont typeface="+mj-lt"/>
              <a:buAutoNum type="arabicPeriod" startAt="17"/>
            </a:pPr>
            <a:r>
              <a:rPr lang="el-GR" dirty="0">
                <a:solidFill>
                  <a:prstClr val="black"/>
                </a:solidFill>
              </a:rPr>
              <a:t>Θωπεία σε κάθε κάτω άκρο χωριστά.</a:t>
            </a:r>
          </a:p>
          <a:p>
            <a:pPr marL="457200" lvl="0" indent="-457200">
              <a:buFont typeface="+mj-lt"/>
              <a:buAutoNum type="arabicPeriod" startAt="17"/>
            </a:pPr>
            <a:r>
              <a:rPr lang="el-GR" dirty="0">
                <a:solidFill>
                  <a:prstClr val="black"/>
                </a:solidFill>
              </a:rPr>
              <a:t>Θωπεία και στα δυο κάτω άκρα ταυτόχρονα.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fkaram2\Desktop\σάρωση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3914606" cy="31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6236512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83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Ηρεμιστική μάλαξη πρόσθιας επιφάνειας κάτω άκρου».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</TotalTime>
  <Words>810</Words>
  <Application>Microsoft Office PowerPoint</Application>
  <PresentationFormat>Προβολή στην οθόνη (4:3)</PresentationFormat>
  <Paragraphs>101</Paragraphs>
  <Slides>14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TEMPLATE</vt:lpstr>
      <vt:lpstr>OC_template_10</vt:lpstr>
      <vt:lpstr>exo-opistho_simeiomata</vt:lpstr>
      <vt:lpstr>Αισθητική Σώματος Ι (Ε)</vt:lpstr>
      <vt:lpstr>Ηρεμιστική μάλαξη πρόσθιας  επιφάνειας κάτω άκρου 1/3</vt:lpstr>
      <vt:lpstr>Ηρεμιστική μάλαξη πρόσθιας  επιφάνειας κάτω άκρου 1/3</vt:lpstr>
      <vt:lpstr>Ηρεμιστική μάλαξη πρόσθιας  επιφάνειας κάτω άκρου 2/3</vt:lpstr>
      <vt:lpstr>Ηρεμιστική μάλαξη πρόσθιας  επιφάνειας κάτω άκρου 3/3</vt:lpstr>
      <vt:lpstr>Ηρεμιστική μάλαξη πρόσθιας  επιφάνειας κάτω άκρου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12</cp:revision>
  <dcterms:created xsi:type="dcterms:W3CDTF">2015-09-28T12:39:22Z</dcterms:created>
  <dcterms:modified xsi:type="dcterms:W3CDTF">2015-11-16T12:35:41Z</dcterms:modified>
</cp:coreProperties>
</file>