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8" r:id="rId4"/>
    <p:sldId id="269" r:id="rId5"/>
    <p:sldId id="270" r:id="rId6"/>
    <p:sldId id="271" r:id="rId7"/>
    <p:sldId id="272" r:id="rId8"/>
    <p:sldId id="257" r:id="rId9"/>
    <p:sldId id="262" r:id="rId10"/>
    <p:sldId id="264" r:id="rId11"/>
    <p:sldId id="273" r:id="rId12"/>
    <p:sldId id="274" r:id="rId13"/>
    <p:sldId id="266" r:id="rId14"/>
    <p:sldId id="261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6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9087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1800"/>
              </a:spcBef>
              <a:defRPr sz="2400"/>
            </a:lvl1pPr>
            <a:lvl2pPr marL="742950" indent="-285750">
              <a:lnSpc>
                <a:spcPct val="114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4000"/>
              </a:lnSpc>
              <a:spcBef>
                <a:spcPts val="1800"/>
              </a:spcBef>
              <a:defRPr sz="2400"/>
            </a:lvl3pPr>
            <a:lvl4pPr>
              <a:lnSpc>
                <a:spcPct val="114000"/>
              </a:lnSpc>
              <a:spcBef>
                <a:spcPts val="1800"/>
              </a:spcBef>
              <a:defRPr sz="2400"/>
            </a:lvl4pPr>
            <a:lvl5pPr>
              <a:lnSpc>
                <a:spcPct val="1140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-26988"/>
            <a:ext cx="9144000" cy="288926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1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Τύποι ασκήσεων αντίστασης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Δρ. Ευθυμία Ζέρβα, MSc, PhD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Καθηγήτρια Εφαρμογών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Τμήμα Φυσικοθεραπείας – ΤΕΙ Αθήνας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10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4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υπάρχει) μαζί </a:t>
            </a:r>
            <a:r>
              <a:rPr lang="el-GR" sz="20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ασκήσεων αντίστασης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Ισομετρική: </a:t>
            </a:r>
            <a:r>
              <a:rPr lang="el-GR" dirty="0"/>
              <a:t>το μήκος </a:t>
            </a:r>
            <a:r>
              <a:rPr lang="el-GR" dirty="0" smtClean="0"/>
              <a:t>του μυ παραμένει σταθερό</a:t>
            </a:r>
            <a:r>
              <a:rPr lang="el-GR" dirty="0"/>
              <a:t>.</a:t>
            </a:r>
          </a:p>
          <a:p>
            <a:r>
              <a:rPr lang="el-GR" b="1" dirty="0"/>
              <a:t>Ισοτονική: </a:t>
            </a:r>
            <a:r>
              <a:rPr lang="el-GR" dirty="0"/>
              <a:t>σταθερή </a:t>
            </a:r>
            <a:r>
              <a:rPr lang="el-GR" dirty="0" smtClean="0"/>
              <a:t>αντίσταση και αυξομείωση </a:t>
            </a:r>
            <a:r>
              <a:rPr lang="el-GR" dirty="0"/>
              <a:t>του μήκους του μυ και της ταχύτητας της κίνησης.</a:t>
            </a:r>
          </a:p>
          <a:p>
            <a:r>
              <a:rPr lang="el-GR" b="1" dirty="0"/>
              <a:t>Ισοκινητική: </a:t>
            </a:r>
            <a:r>
              <a:rPr lang="el-GR" dirty="0"/>
              <a:t>η ταχύτητα της κίνησης είναι σταθερή και η αντίσταση μεταβάλλεται.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973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ισομετρικής άσκησης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Δεν </a:t>
            </a:r>
            <a:r>
              <a:rPr lang="el-GR" dirty="0"/>
              <a:t>αυξάνει η μυϊκή </a:t>
            </a:r>
            <a:r>
              <a:rPr lang="el-GR" dirty="0" smtClean="0"/>
              <a:t>αντοχή.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Δημιουργεί υπερτροφία.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Αυξάνει </a:t>
            </a:r>
            <a:r>
              <a:rPr lang="el-GR" dirty="0"/>
              <a:t>την αιματική ροή και την </a:t>
            </a:r>
            <a:r>
              <a:rPr lang="el-GR" dirty="0" smtClean="0"/>
              <a:t>αιμάτωση.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561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ισοτονικής άσκησης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Μεταβάλλεται </a:t>
            </a:r>
            <a:r>
              <a:rPr lang="el-GR" dirty="0"/>
              <a:t>ο μοχλοβραχίονας </a:t>
            </a:r>
            <a:r>
              <a:rPr lang="el-GR" dirty="0" smtClean="0"/>
              <a:t>δύναμης.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Τροποποιείται </a:t>
            </a:r>
            <a:r>
              <a:rPr lang="el-GR" dirty="0"/>
              <a:t>ο μοχλοβραχίονας της </a:t>
            </a:r>
            <a:r>
              <a:rPr lang="el-GR" dirty="0" smtClean="0"/>
              <a:t>αντίστασης.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Περιέχει </a:t>
            </a:r>
            <a:r>
              <a:rPr lang="el-GR" dirty="0"/>
              <a:t>μειομετρική και πλειομετρική </a:t>
            </a:r>
            <a:r>
              <a:rPr lang="el-GR" dirty="0" smtClean="0"/>
              <a:t>συστολή.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866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ισοκινητικής άσκησης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μυς αποδίδει τη μεγίστη δύναμή του σε όλη την </a:t>
            </a:r>
            <a:r>
              <a:rPr lang="el-GR" dirty="0" smtClean="0"/>
              <a:t>τροχιά.</a:t>
            </a:r>
            <a:endParaRPr lang="el-GR" dirty="0"/>
          </a:p>
          <a:p>
            <a:r>
              <a:rPr lang="el-GR" dirty="0"/>
              <a:t>Η αντίσταση προσαρμόζεται στη μυϊκή δύναμη σε όλη την </a:t>
            </a:r>
            <a:r>
              <a:rPr lang="el-GR" dirty="0" smtClean="0"/>
              <a:t>τροχιά.</a:t>
            </a:r>
            <a:endParaRPr lang="el-GR" dirty="0"/>
          </a:p>
          <a:p>
            <a:r>
              <a:rPr lang="el-GR" dirty="0"/>
              <a:t>Το μέγεθος που αξιολογείται είναι η </a:t>
            </a:r>
            <a:r>
              <a:rPr lang="el-GR" dirty="0" smtClean="0"/>
              <a:t>ροπή.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889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1052736"/>
          </a:xfrm>
        </p:spPr>
        <p:txBody>
          <a:bodyPr>
            <a:noAutofit/>
          </a:bodyPr>
          <a:lstStyle/>
          <a:p>
            <a:r>
              <a:rPr lang="el-GR" dirty="0" smtClean="0"/>
              <a:t>Σχέση μειομετρικής – πλειομετρικής συστολής και αντίστασης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/>
          <a:lstStyle/>
          <a:p>
            <a:r>
              <a:rPr lang="el-GR" b="1" dirty="0"/>
              <a:t>Στη </a:t>
            </a:r>
            <a:r>
              <a:rPr lang="el-GR" b="1" dirty="0" smtClean="0"/>
              <a:t>μειομετρική συστολή:</a:t>
            </a:r>
            <a:endParaRPr lang="el-GR" b="1" dirty="0"/>
          </a:p>
          <a:p>
            <a:pPr lvl="1" indent="-387350"/>
            <a:r>
              <a:rPr lang="el-GR" dirty="0" smtClean="0"/>
              <a:t>Παράγεται </a:t>
            </a:r>
            <a:r>
              <a:rPr lang="el-GR" dirty="0"/>
              <a:t>μεγαλύτερο έργο από την πλειομετρική με μικρότερη </a:t>
            </a:r>
            <a:r>
              <a:rPr lang="el-GR" dirty="0" smtClean="0"/>
              <a:t>δύναμη.</a:t>
            </a:r>
            <a:endParaRPr lang="el-GR" dirty="0"/>
          </a:p>
          <a:p>
            <a:pPr lvl="1" indent="-387350"/>
            <a:r>
              <a:rPr lang="el-GR" dirty="0" smtClean="0"/>
              <a:t>Η </a:t>
            </a:r>
            <a:r>
              <a:rPr lang="el-GR" dirty="0"/>
              <a:t>δύναμη μειώνεται όσο αυξάνεται η </a:t>
            </a:r>
            <a:r>
              <a:rPr lang="el-GR" dirty="0" smtClean="0"/>
              <a:t>ταχύτητα.</a:t>
            </a:r>
            <a:endParaRPr lang="el-GR" dirty="0"/>
          </a:p>
          <a:p>
            <a:r>
              <a:rPr lang="el-GR" b="1" dirty="0"/>
              <a:t>Στη πλειομετρική </a:t>
            </a:r>
            <a:r>
              <a:rPr lang="el-GR" b="1" dirty="0" smtClean="0"/>
              <a:t>συστολή:</a:t>
            </a:r>
            <a:endParaRPr lang="el-GR" b="1" dirty="0"/>
          </a:p>
          <a:p>
            <a:pPr lvl="1" indent="-387350"/>
            <a:r>
              <a:rPr lang="el-GR" dirty="0" smtClean="0"/>
              <a:t>Παράγεται </a:t>
            </a:r>
            <a:r>
              <a:rPr lang="el-GR" dirty="0"/>
              <a:t>μικρότερο έργο από την </a:t>
            </a:r>
            <a:r>
              <a:rPr lang="el-GR" dirty="0" smtClean="0"/>
              <a:t>μειομετρική </a:t>
            </a:r>
            <a:r>
              <a:rPr lang="el-GR" dirty="0"/>
              <a:t>αλλά μεγαλύτερη </a:t>
            </a:r>
            <a:r>
              <a:rPr lang="el-GR" dirty="0" smtClean="0"/>
              <a:t>δύναμη.</a:t>
            </a:r>
            <a:endParaRPr lang="el-GR" dirty="0"/>
          </a:p>
          <a:p>
            <a:pPr lvl="1" indent="-387350"/>
            <a:r>
              <a:rPr lang="el-GR" dirty="0" smtClean="0"/>
              <a:t>Όσο </a:t>
            </a:r>
            <a:r>
              <a:rPr lang="el-GR" dirty="0"/>
              <a:t>αυξάνεται η ταχύτητα αυξάνεται και η </a:t>
            </a:r>
            <a:r>
              <a:rPr lang="el-GR" dirty="0" smtClean="0"/>
              <a:t>δύναμη.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003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</a:t>
            </a:r>
            <a:r>
              <a:rPr lang="el-GR" sz="2000" dirty="0" smtClean="0"/>
              <a:t>Ζέρβα 2014. </a:t>
            </a:r>
            <a:r>
              <a:rPr lang="el-GR" sz="2000" dirty="0"/>
              <a:t>Ευθυμία Ζέρβα. </a:t>
            </a:r>
            <a:r>
              <a:rPr lang="el-GR" sz="2000" dirty="0" smtClean="0"/>
              <a:t>«</a:t>
            </a:r>
            <a:r>
              <a:rPr lang="el-GR" sz="2000" dirty="0" smtClean="0"/>
              <a:t>Κινησιοθεραπεία</a:t>
            </a:r>
            <a:r>
              <a:rPr lang="en-US" sz="2000" dirty="0" smtClean="0"/>
              <a:t> </a:t>
            </a:r>
            <a:r>
              <a:rPr lang="el-GR" sz="2000"/>
              <a:t> (Θ). </a:t>
            </a:r>
            <a:r>
              <a:rPr lang="el-GR" sz="2000" dirty="0" smtClean="0"/>
              <a:t>Ενότητα </a:t>
            </a:r>
            <a:r>
              <a:rPr lang="el-GR" sz="2000" dirty="0"/>
              <a:t>7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Τύποι ασκήσεων </a:t>
            </a:r>
            <a:r>
              <a:rPr lang="el-GR" sz="2000" dirty="0" smtClean="0"/>
              <a:t>αντίστασης».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final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18</TotalTime>
  <Words>770</Words>
  <Application>Microsoft Office PowerPoint</Application>
  <PresentationFormat>Προβολή στην οθόνη (4:3)</PresentationFormat>
  <Paragraphs>93</Paragraphs>
  <Slides>13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13</vt:i4>
      </vt:variant>
    </vt:vector>
  </HeadingPairs>
  <TitlesOfParts>
    <vt:vector size="15" baseType="lpstr">
      <vt:lpstr>template</vt:lpstr>
      <vt:lpstr>1_template final</vt:lpstr>
      <vt:lpstr>Κινησιοθεραπεία   (Θ)</vt:lpstr>
      <vt:lpstr>Τύποι ασκήσεων αντίστασης</vt:lpstr>
      <vt:lpstr>Χαρακτηριστικά ισομετρικής άσκησης</vt:lpstr>
      <vt:lpstr>Χαρακτηριστικά ισοτονικής άσκησης</vt:lpstr>
      <vt:lpstr>Χαρακτηριστικά ισοκινητικής άσκησης</vt:lpstr>
      <vt:lpstr>Σχέση μειομετρικής – πλειομετρικής συστολής και αντίστασης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</dc:title>
  <dc:creator>opencourses@teiath.gr</dc:creator>
  <cp:lastModifiedBy>natasakar new</cp:lastModifiedBy>
  <cp:revision>7</cp:revision>
  <dcterms:created xsi:type="dcterms:W3CDTF">2014-11-03T14:13:17Z</dcterms:created>
  <dcterms:modified xsi:type="dcterms:W3CDTF">2015-02-20T10:30:09Z</dcterms:modified>
</cp:coreProperties>
</file>