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8" r:id="rId11"/>
    <p:sldId id="279" r:id="rId12"/>
    <p:sldId id="280" r:id="rId13"/>
    <p:sldId id="257" r:id="rId14"/>
    <p:sldId id="262" r:id="rId15"/>
    <p:sldId id="264" r:id="rId16"/>
    <p:sldId id="281" r:id="rId17"/>
    <p:sldId id="282" r:id="rId18"/>
    <p:sldId id="266" r:id="rId19"/>
    <p:sldId id="267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7/5/2015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7/5/2015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Ιστοπαθολογία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Παθήσεις Αναπνευστικού Συστήματος</a:t>
            </a:r>
            <a:endParaRPr lang="en-US" sz="2800" dirty="0" smtClean="0"/>
          </a:p>
          <a:p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Ακτινογραφία επιδερμοειδούς  </a:t>
            </a:r>
            <a:r>
              <a:rPr lang="el-GR" dirty="0"/>
              <a:t>καρκίνου πνεύμονα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61074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Ακτινογραφία ευμεγέθους (διάμετρος 5 εκ.)  επιδερμοειδούς καρκίνου πνεύμονα, εντοπιζόμενου στον κάτω λοβό του δεξιού πνεύμονα.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έντονη λευκή περιοχή στο κέντρο της μάζας (1.5 εκ.) οφείλεται σε τοπική εναπόθεση ασβεστίου (αποτιτάνωση).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207288" cy="42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19368" y="5602750"/>
            <a:ext cx="4315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2366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Μετάσταση μαστού σε λεμφαγγείο πνεύμονα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Mετάσταση πορογενούς καρκίνου μαστού σε διευρυσμένο λεμφαγγείο πνεύμονα.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88840"/>
            <a:ext cx="702583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2176" y="6075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077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Πνευμονικό απόστημα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106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πνευμονικού αποστήματος.  Το απόστημα αποτελείται από πολυμορφοπυρηνικό εξίδρωμα, όπως και από αποικίες βακτηρίων (σκουρόχρωμες περιοχές) ως αποτέλεσμα απορρόφησης ή αιματογενούς διασποράς φλεγμονής στον πνεύμονα.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608314" cy="290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86916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Απορρόφηση εκκρίματος από την στοματοφαρυγγική περιοχή περιέχει βακτηριακή χλωρίδα. Αιματογενής διασπορά της φλεγμονής στους πνεύμονες μπορεί να συμβεί από σηψαιμία ή από  λοιμώδη ενδοκαρδίτιδα που επηρεάζει το δεξί τμήμα της καρδιάς.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0184" y="421783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886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. «</a:t>
            </a:r>
            <a:r>
              <a:rPr lang="el-GR" sz="2000" dirty="0" smtClean="0"/>
              <a:t>Ιστοπαθολογία (Θ). </a:t>
            </a:r>
            <a:r>
              <a:rPr lang="el-GR" sz="2000" dirty="0"/>
              <a:t>Ενότητα 4: Παθήσεις Αναπνευστικού </a:t>
            </a:r>
            <a:r>
              <a:rPr lang="el-GR" sz="2000" dirty="0" smtClean="0"/>
              <a:t>Συστήματος».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7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Klatt MD, Savannah, Georgia, USA.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1994-2015.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rights reserved worldwide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Φυσιολογικό αναπνευστικό επιθήλιο πνεύμονα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Iστολογική εικόνα φυσιολογικού αναπνευστικού </a:t>
            </a:r>
            <a:r>
              <a:rPr lang="el-GR" sz="2000" dirty="0" smtClean="0"/>
              <a:t>επιθηλίου </a:t>
            </a:r>
            <a:r>
              <a:rPr lang="el-GR" sz="2000" dirty="0"/>
              <a:t>πνεύμονα.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Τα </a:t>
            </a:r>
            <a:r>
              <a:rPr lang="el-GR" sz="2000" dirty="0"/>
              <a:t>τοιχώματα των κυψελίδων είναι λεπτεπίλεπτα, καλά αεριζόμενα, και περιέχουν σποραδικά μόνο ένα κυψελιδικό μακροφάγο (πνευμονοκύτταρο τύπου ΙΙ).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9" name="Picture 14" descr="\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36912"/>
            <a:ext cx="6408713" cy="353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2536" y="614060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2449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Βρογχοκυψελιδικός καρκίνος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96" y="1196752"/>
            <a:ext cx="3235408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000" dirty="0"/>
              <a:t>Μικροσκοπική εικόνα βρογχοκυψελιδικού καρκίνου πνεύμονα αποτελουμένου από κυλινδρικά κύτταρα αναπτυσσόμενα κατά μήκος  των κυψελιδικών διαφραγμάτων. </a:t>
            </a:r>
            <a:endParaRPr lang="en-US" sz="20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l-GR" sz="2000" dirty="0" smtClean="0"/>
              <a:t>Τα </a:t>
            </a:r>
            <a:r>
              <a:rPr lang="el-GR" sz="2000" dirty="0"/>
              <a:t>κύτταρα είναι καλά διαφοροποιημένα.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819845" cy="28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3" y="4869160"/>
            <a:ext cx="8348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Τα νεοπλάσματα αυτά έχουν γενικά καλύτερη πρόγνωση από τους περισσότερους πρωτοπαθείς καρκίνους του πνεύμονα.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3928" y="41489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6250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Επιδερμοειδής καρκίνος πνεύμονα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ακανθοκυτταρικού καρκίνου πνεύμονα (επιδερμοειδής καρκίνος). Παρουσία νησίδων από πολυγωνικά κύτταρα με ροζ κυτταρόπλασμα και με ευδιάκριτα όρια.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Οι </a:t>
            </a:r>
            <a:r>
              <a:rPr lang="el-GR" sz="2000" dirty="0"/>
              <a:t>πυρήνες είναι υπερχρωματικοί και γωνιώδεις.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08920"/>
            <a:ext cx="6120680" cy="356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2536" y="62750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03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Μικροκυτταρικός καρκίνος πνεύμονα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μικροκυτταρικού αναπλαστικού (Grade III), δίκην κριθής (oat cell),  βρογχογενούς καρκινώματος, στο οποίο τα μικρά μπλέ κύτταρα με το ελάχιστο κυτταρόπλασμα, διατάσσονται σε συμπαγείς δεσμίδες.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3" y="1187402"/>
            <a:ext cx="5280714" cy="317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8447" y="43651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938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Ακτινογραφία βρογχογενούς </a:t>
            </a:r>
            <a:r>
              <a:rPr lang="el-GR" dirty="0"/>
              <a:t>καρκίνου πνεύμονα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106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Ακτινογραφία βρογχογενούς καρκίνου πνεύμονα.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Παρουσία </a:t>
            </a:r>
            <a:r>
              <a:rPr lang="el-GR" sz="2000" dirty="0"/>
              <a:t>ευμεγέθους συμπαγούς μάζας στον μέσο λοβό του δεξιού πνεύμονα.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1400" y="1340768"/>
            <a:ext cx="5112568" cy="47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3888" y="60800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74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Μακροσκοπική εικόνα </a:t>
            </a:r>
            <a:r>
              <a:rPr lang="el-GR" dirty="0" smtClean="0"/>
              <a:t>επιδερμοειδούς </a:t>
            </a:r>
            <a:r>
              <a:rPr lang="el-GR" dirty="0"/>
              <a:t>καρκίνου πνεύμονα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ακανθοκυτταρικού (επιδερμοειδούς) καρκίνου πνεύμονα που επεκτείνεται από την πύλη του πνεύμονα στον υπεζωκότα. Οι μαύρες περιοχές αντιπροσωπεύουν χρώση από άνθρακα που έχει παγιδευτεί στον όγκο.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040"/>
            <a:ext cx="6048672" cy="37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2536" y="63656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497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Μακροσκοπική εικόνα </a:t>
            </a:r>
            <a:r>
              <a:rPr lang="el-GR" dirty="0" smtClean="0"/>
              <a:t>επιδερμοειδούς  καρκίνου </a:t>
            </a:r>
            <a:r>
              <a:rPr lang="el-GR" dirty="0" smtClean="0"/>
              <a:t>πνεύμονα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ευμεγέθους ακανθοκυτταρικού καρκίνου πνεύμονα με κεντρική νέκρωση, εξαιτίας της απότομης αύξησης της αγγειακής παροχής.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315617"/>
            <a:ext cx="3443835" cy="477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21920" y="6093297"/>
            <a:ext cx="3553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537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Μακροσκοπική εικόνα επιδερμοειδούς  καρκίνου </a:t>
            </a:r>
            <a:r>
              <a:rPr lang="el-GR" dirty="0" smtClean="0"/>
              <a:t>πνεύμονα</a:t>
            </a:r>
            <a:r>
              <a:rPr lang="en-US" dirty="0" smtClean="0"/>
              <a:t> </a:t>
            </a:r>
            <a:r>
              <a:rPr lang="en-US" sz="3600" b="0" dirty="0" smtClean="0">
                <a:solidFill>
                  <a:prstClr val="black"/>
                </a:solidFill>
              </a:rPr>
              <a:t>2</a:t>
            </a:r>
            <a:r>
              <a:rPr lang="en-US" sz="3600" b="0" dirty="0" smtClean="0">
                <a:solidFill>
                  <a:prstClr val="black"/>
                </a:solidFill>
              </a:rPr>
              <a:t>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ακανθοκυτταρικού (επιδερμοειδούς) καρκίνου πνεύμονα.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Ο </a:t>
            </a:r>
            <a:r>
              <a:rPr lang="el-GR" sz="2000" dirty="0"/>
              <a:t>καρκίνος (λευκόφαια περιοχή) αποφράσσει τον δεξί κύριο βρόγχο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58471"/>
            <a:ext cx="4195373" cy="49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3910" y="6249472"/>
            <a:ext cx="434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77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79340972e2eb59b39f3cdf9e6caa9eeb3e116"/>
</p:tagLst>
</file>

<file path=ppt/theme/theme1.xml><?xml version="1.0" encoding="utf-8"?>
<a:theme xmlns:a="http://schemas.openxmlformats.org/drawingml/2006/main" name="OC_template_updated">
  <a:themeElements>
    <a:clrScheme name="Custom 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1252</Words>
  <Application>Microsoft Office PowerPoint</Application>
  <PresentationFormat>Προβολή στην οθόνη (4:3)</PresentationFormat>
  <Paragraphs>122</Paragraphs>
  <Slides>20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OC_template_updated</vt:lpstr>
      <vt:lpstr>Ιστοπαθολογία (Θ)</vt:lpstr>
      <vt:lpstr>Φυσιολογικό αναπνευστικό επιθήλιο πνεύμονα</vt:lpstr>
      <vt:lpstr>Βρογχοκυψελιδικός καρκίνος</vt:lpstr>
      <vt:lpstr>Επιδερμοειδής καρκίνος πνεύμονα</vt:lpstr>
      <vt:lpstr>Μικροκυτταρικός καρκίνος πνεύμονα </vt:lpstr>
      <vt:lpstr>Ακτινογραφία βρογχογενούς καρκίνου πνεύμονα</vt:lpstr>
      <vt:lpstr>Μακροσκοπική εικόνα επιδερμοειδούς καρκίνου πνεύμονα </vt:lpstr>
      <vt:lpstr>Μακροσκοπική εικόνα επιδερμοειδούς  καρκίνου πνεύμονα 1/2</vt:lpstr>
      <vt:lpstr>Μακροσκοπική εικόνα επιδερμοειδούς  καρκίνου πνεύμονα 2/2</vt:lpstr>
      <vt:lpstr>Ακτινογραφία επιδερμοειδούς  καρκίνου πνεύμονα</vt:lpstr>
      <vt:lpstr>Μετάσταση μαστού σε λεμφαγγείο πνεύμονα </vt:lpstr>
      <vt:lpstr>Πνευμονικό απόστημα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59</cp:revision>
  <dcterms:created xsi:type="dcterms:W3CDTF">2013-03-04T13:35:19Z</dcterms:created>
  <dcterms:modified xsi:type="dcterms:W3CDTF">2015-05-07T12:49:05Z</dcterms:modified>
</cp:coreProperties>
</file>