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  <p:sldMasterId id="2147483708" r:id="rId3"/>
  </p:sldMasterIdLst>
  <p:notesMasterIdLst>
    <p:notesMasterId r:id="rId18"/>
  </p:notesMasterIdLst>
  <p:handoutMasterIdLst>
    <p:handoutMasterId r:id="rId19"/>
  </p:handoutMasterIdLst>
  <p:sldIdLst>
    <p:sldId id="275" r:id="rId4"/>
    <p:sldId id="267" r:id="rId5"/>
    <p:sldId id="268" r:id="rId6"/>
    <p:sldId id="269" r:id="rId7"/>
    <p:sldId id="270" r:id="rId8"/>
    <p:sldId id="271" r:id="rId9"/>
    <p:sldId id="257" r:id="rId10"/>
    <p:sldId id="262" r:id="rId11"/>
    <p:sldId id="272" r:id="rId12"/>
    <p:sldId id="273" r:id="rId13"/>
    <p:sldId id="274" r:id="rId14"/>
    <p:sldId id="276" r:id="rId15"/>
    <p:sldId id="266" r:id="rId16"/>
    <p:sldId id="261" r:id="rId17"/>
  </p:sldIdLst>
  <p:sldSz cx="9144000" cy="6858000" type="screen4x3"/>
  <p:notesSz cx="7104063" cy="10234613"/>
  <p:custDataLst>
    <p:tags r:id="rId20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>
        <p:scale>
          <a:sx n="70" d="100"/>
          <a:sy n="70" d="100"/>
        </p:scale>
        <p:origin x="-374" y="-88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16/10/2015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16/10/2015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B6E79-C41C-47D4-B3EA-AE75877F27A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6796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01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461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446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00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69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765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940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887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407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245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319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846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836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944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171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54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254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46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243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B6E79-C41C-47D4-B3EA-AE75877F27AE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467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89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372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Εκτυπωτικά Υποστρώματα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533519" y="3096542"/>
            <a:ext cx="8076963" cy="2270584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8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/>
              <a:t>Μέτρηση της μεταβολής των διαστάσεων του χαρτιού μετά από βύθιση σε νερό</a:t>
            </a:r>
            <a:br>
              <a:rPr lang="el-GR" sz="2800" dirty="0"/>
            </a:br>
            <a:endParaRPr lang="en-US" sz="14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Βασιλική </a:t>
            </a:r>
            <a:r>
              <a:rPr lang="el-GR" sz="2400" dirty="0" err="1" smtClean="0"/>
              <a:t>Μπέλεση</a:t>
            </a:r>
            <a:endParaRPr lang="el-GR" sz="2400" dirty="0" smtClean="0"/>
          </a:p>
          <a:p>
            <a:pPr>
              <a:spcBef>
                <a:spcPts val="0"/>
              </a:spcBef>
            </a:pPr>
            <a:r>
              <a:rPr lang="el-GR" sz="2400" dirty="0" err="1" smtClean="0"/>
              <a:t>Επίκ</a:t>
            </a:r>
            <a:r>
              <a:rPr lang="el-GR" sz="2400" dirty="0" smtClean="0"/>
              <a:t>. </a:t>
            </a:r>
            <a:r>
              <a:rPr lang="el-GR" sz="2400" smtClean="0"/>
              <a:t>Καθηγήτρια</a:t>
            </a:r>
            <a:endParaRPr lang="el-GR" sz="24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Τμήμα Γραφιστικής 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Κατεύθυνση Τεχνολογίας Γραφικών Τεχνών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011318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9227" y="5269682"/>
            <a:ext cx="354330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06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782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67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</a:t>
            </a:r>
            <a:r>
              <a:rPr lang="el-GR" sz="2000" dirty="0" smtClean="0"/>
              <a:t>περιεχομένου από τα ακόλουθα έργα</a:t>
            </a:r>
            <a:r>
              <a:rPr lang="en-US" sz="2000" dirty="0" smtClean="0"/>
              <a:t>:</a:t>
            </a:r>
            <a:endParaRPr lang="el-GR" sz="2000" dirty="0" smtClean="0"/>
          </a:p>
          <a:p>
            <a:pPr algn="just">
              <a:defRPr/>
            </a:pPr>
            <a:r>
              <a:rPr lang="en-GB" sz="2000" dirty="0"/>
              <a:t>Roberts, J.C. (1996), The Chemistry of Paper, The Royal Society of Chemistry, Cambridge, UK.</a:t>
            </a:r>
            <a:endParaRPr lang="el-GR" sz="2000" dirty="0"/>
          </a:p>
          <a:p>
            <a:pPr algn="just">
              <a:defRPr/>
            </a:pPr>
            <a:r>
              <a:rPr lang="el-GR" sz="2000" dirty="0"/>
              <a:t>Γ.Ν. </a:t>
            </a:r>
            <a:r>
              <a:rPr lang="el-GR" sz="2000" dirty="0" err="1"/>
              <a:t>Καρακασίδης</a:t>
            </a:r>
            <a:r>
              <a:rPr lang="el-GR" sz="2000" dirty="0"/>
              <a:t>, Εργαστηριακές Ασκήσεις Υλικών Ι, Τμήμα Τεχνολογίας Γραφικών Τεχνών, ΤΕΙ Αθήνας, 1997.</a:t>
            </a:r>
          </a:p>
          <a:p>
            <a:pPr>
              <a:defRPr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65881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Μέτρηση της μεταβολής των διαστάσεων του χαρτιού μετά από βύθιση σε νερό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20480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Με </a:t>
            </a:r>
            <a:r>
              <a:rPr lang="el-GR" sz="2800" dirty="0"/>
              <a:t>την μέθοδο αυτή μετράται η μεταβολή των διαστάσεων του χαρτιού μετά από βύθιση σε νερό.</a:t>
            </a:r>
          </a:p>
          <a:p>
            <a:r>
              <a:rPr lang="el-GR" sz="2800" dirty="0" smtClean="0"/>
              <a:t>Η </a:t>
            </a:r>
            <a:r>
              <a:rPr lang="el-GR" sz="2800" dirty="0"/>
              <a:t>ιδιότητα αυτή δεν σχετίζεται με την αύξηση των διαστάσεων που οφείλεται σε αύξηση της υγρασίας της ατμόσφαιρας. </a:t>
            </a:r>
          </a:p>
          <a:p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4606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Πειραματικό </a:t>
            </a:r>
            <a:r>
              <a:rPr lang="el-GR" dirty="0" smtClean="0"/>
              <a:t>μέρος</a:t>
            </a:r>
            <a:endParaRPr lang="el-GR" dirty="0"/>
          </a:p>
        </p:txBody>
      </p:sp>
      <p:sp>
        <p:nvSpPr>
          <p:cNvPr id="409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endParaRPr lang="el-GR" altLang="el-GR" b="1" dirty="0" smtClean="0">
              <a:solidFill>
                <a:srgbClr val="009900"/>
              </a:solidFill>
            </a:endParaRPr>
          </a:p>
          <a:p>
            <a:pPr algn="ctr" eaLnBrk="1" hangingPunct="1">
              <a:buFontTx/>
              <a:buNone/>
            </a:pPr>
            <a:r>
              <a:rPr lang="el-GR" altLang="el-GR" b="1" dirty="0" smtClean="0">
                <a:solidFill>
                  <a:schemeClr val="accent1">
                    <a:lumMod val="75000"/>
                  </a:schemeClr>
                </a:solidFill>
              </a:rPr>
              <a:t>Υλικά</a:t>
            </a:r>
            <a:endParaRPr lang="en-US" altLang="el-GR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043238" indent="-354013" eaLnBrk="1" hangingPunct="1"/>
            <a:r>
              <a:rPr lang="el-GR" altLang="el-GR" dirty="0" smtClean="0"/>
              <a:t>Χαρτί γραφής</a:t>
            </a:r>
            <a:endParaRPr lang="en-US" altLang="el-GR" dirty="0" smtClean="0"/>
          </a:p>
          <a:p>
            <a:pPr marL="3043238" indent="-354013" eaLnBrk="1" hangingPunct="1"/>
            <a:r>
              <a:rPr lang="el-GR" altLang="el-GR" dirty="0" smtClean="0"/>
              <a:t>Χάρακας </a:t>
            </a:r>
            <a:endParaRPr lang="en-US" altLang="el-GR" dirty="0" smtClean="0"/>
          </a:p>
          <a:p>
            <a:pPr marL="3043238" indent="-354013" eaLnBrk="1" hangingPunct="1"/>
            <a:r>
              <a:rPr lang="el-GR" altLang="el-GR" dirty="0" smtClean="0"/>
              <a:t>Κοπίδι </a:t>
            </a:r>
          </a:p>
          <a:p>
            <a:pPr marL="3043238" indent="-354013" eaLnBrk="1" hangingPunct="1"/>
            <a:r>
              <a:rPr lang="el-GR" altLang="el-GR" dirty="0" smtClean="0"/>
              <a:t>Ψαλίδι</a:t>
            </a:r>
            <a:endParaRPr lang="en-US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263954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Εκτέλεση </a:t>
            </a:r>
            <a:r>
              <a:rPr lang="el-GR" sz="3600" dirty="0"/>
              <a:t>πειραματικού μέρους </a:t>
            </a:r>
          </a:p>
        </p:txBody>
      </p:sp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l-GR" altLang="el-GR" sz="2000" dirty="0" smtClean="0"/>
              <a:t>Αρχικά απαιτείται εγκλιματισμός των δειγμάτων χαρτιού (πέντε για κάθε ομάδα) των οποίων πρόκειται να εξεταστεί η μεταβολή των διαστάσεων μετά από βύθισή τους σε νερό.</a:t>
            </a:r>
            <a:endParaRPr lang="en-US" altLang="el-GR" sz="2000" dirty="0" smtClean="0"/>
          </a:p>
          <a:p>
            <a:pPr>
              <a:spcAft>
                <a:spcPts val="600"/>
              </a:spcAft>
            </a:pPr>
            <a:r>
              <a:rPr lang="el-GR" altLang="el-GR" sz="2000" dirty="0" smtClean="0"/>
              <a:t>Τα δοκίμια θα πρέπει να έχουν </a:t>
            </a:r>
            <a:r>
              <a:rPr lang="el-GR" altLang="el-GR" sz="2000" b="1" dirty="0" smtClean="0">
                <a:solidFill>
                  <a:srgbClr val="820000"/>
                </a:solidFill>
              </a:rPr>
              <a:t>μήκος 250 </a:t>
            </a:r>
            <a:r>
              <a:rPr lang="en-US" altLang="el-GR" sz="2000" b="1" dirty="0" smtClean="0">
                <a:solidFill>
                  <a:srgbClr val="820000"/>
                </a:solidFill>
              </a:rPr>
              <a:t>mm </a:t>
            </a:r>
            <a:r>
              <a:rPr lang="el-GR" altLang="el-GR" sz="2000" dirty="0" smtClean="0"/>
              <a:t>και πλάτος </a:t>
            </a:r>
            <a:r>
              <a:rPr lang="el-GR" altLang="el-GR" sz="2000" b="1" dirty="0" smtClean="0">
                <a:solidFill>
                  <a:srgbClr val="820000"/>
                </a:solidFill>
              </a:rPr>
              <a:t>15-20 </a:t>
            </a:r>
            <a:r>
              <a:rPr lang="en-US" altLang="el-GR" sz="2000" b="1" dirty="0" smtClean="0">
                <a:solidFill>
                  <a:srgbClr val="820000"/>
                </a:solidFill>
              </a:rPr>
              <a:t>mm</a:t>
            </a:r>
            <a:r>
              <a:rPr lang="el-GR" altLang="el-GR" sz="2000" b="1" dirty="0" smtClean="0">
                <a:solidFill>
                  <a:srgbClr val="820000"/>
                </a:solidFill>
              </a:rPr>
              <a:t>.</a:t>
            </a:r>
            <a:endParaRPr lang="en-US" altLang="el-GR" sz="2000" b="1" dirty="0" smtClean="0">
              <a:solidFill>
                <a:srgbClr val="820000"/>
              </a:solidFill>
            </a:endParaRPr>
          </a:p>
          <a:p>
            <a:pPr>
              <a:spcAft>
                <a:spcPts val="600"/>
              </a:spcAft>
            </a:pPr>
            <a:r>
              <a:rPr lang="el-GR" altLang="el-GR" sz="2000" dirty="0" smtClean="0"/>
              <a:t>Στη συνέχεια θα γίνει μέτρηση των πραγματικών διαστάσεων των δοκιμίων κατά τις διευθύνσεις </a:t>
            </a:r>
            <a:r>
              <a:rPr lang="en-US" altLang="el-GR" sz="2000" dirty="0" smtClean="0"/>
              <a:t>CD</a:t>
            </a:r>
            <a:r>
              <a:rPr lang="el-GR" altLang="el-GR" sz="2000" dirty="0" smtClean="0"/>
              <a:t> και </a:t>
            </a:r>
            <a:r>
              <a:rPr lang="en-US" altLang="el-GR" sz="2000" dirty="0" smtClean="0"/>
              <a:t>MD </a:t>
            </a:r>
            <a:r>
              <a:rPr lang="el-GR" altLang="el-GR" sz="2000" dirty="0" smtClean="0"/>
              <a:t>πριν αυτά βυθιστούν στο νερό.</a:t>
            </a:r>
            <a:endParaRPr lang="en-US" altLang="el-GR" sz="2000" dirty="0" smtClean="0"/>
          </a:p>
          <a:p>
            <a:pPr>
              <a:spcAft>
                <a:spcPts val="600"/>
              </a:spcAft>
            </a:pPr>
            <a:r>
              <a:rPr lang="el-GR" altLang="el-GR" sz="2000" dirty="0" smtClean="0"/>
              <a:t>Χαράσσουμε πάνω στα δοκίμια δύο χαραγές που απέχουν 200 </a:t>
            </a:r>
            <a:r>
              <a:rPr lang="en-US" altLang="el-GR" sz="2000" dirty="0" smtClean="0"/>
              <a:t>mm</a:t>
            </a:r>
            <a:r>
              <a:rPr lang="el-GR" altLang="el-GR" sz="2000" dirty="0" smtClean="0"/>
              <a:t>. </a:t>
            </a:r>
            <a:endParaRPr lang="en-US" altLang="el-GR" sz="2000" dirty="0" smtClean="0"/>
          </a:p>
          <a:p>
            <a:pPr>
              <a:spcAft>
                <a:spcPts val="600"/>
              </a:spcAft>
            </a:pPr>
            <a:r>
              <a:rPr lang="el-GR" altLang="el-GR" sz="2000" dirty="0" smtClean="0"/>
              <a:t>Ακολούθως, βυθίζουμε τα δοκίμια σε </a:t>
            </a:r>
            <a:r>
              <a:rPr lang="el-GR" altLang="el-GR" sz="2000" dirty="0" err="1" smtClean="0"/>
              <a:t>απιονισμένο</a:t>
            </a:r>
            <a:r>
              <a:rPr lang="el-GR" altLang="el-GR" sz="2000" dirty="0" smtClean="0"/>
              <a:t> νερό που βρίσκεται στη θερμοκρασία εγκλιματισμού των δοκιμίων, για τόσο χρόνο ώστε να έχει ολοκληρωθεί η μεταβολή του μήκους του.</a:t>
            </a:r>
            <a:endParaRPr lang="en-US" altLang="el-GR" sz="2000" dirty="0" smtClean="0"/>
          </a:p>
          <a:p>
            <a:pPr>
              <a:spcAft>
                <a:spcPts val="600"/>
              </a:spcAft>
            </a:pPr>
            <a:r>
              <a:rPr lang="el-GR" altLang="el-GR" sz="2000" dirty="0" smtClean="0"/>
              <a:t>Θα πρέπει να δοθεί προσοχή ώστε το δείγμα να μην υποβληθεί σε τάση εφελκυσμού στην υγρή κατάσταση. </a:t>
            </a:r>
            <a:endParaRPr lang="en-US" altLang="el-GR" sz="2000" dirty="0" smtClean="0"/>
          </a:p>
          <a:p>
            <a:pPr>
              <a:spcAft>
                <a:spcPts val="600"/>
              </a:spcAft>
            </a:pPr>
            <a:r>
              <a:rPr lang="el-GR" altLang="el-GR" sz="2000" dirty="0" smtClean="0"/>
              <a:t>Κάτι τέτοιο θα μπορούσε να προκαλέσει επιμήκυνση του χαρτιού και ψευδή αποτελέσματα.</a:t>
            </a:r>
            <a:endParaRPr lang="en-US" altLang="el-GR" sz="2000" dirty="0" smtClean="0"/>
          </a:p>
        </p:txBody>
      </p:sp>
    </p:spTree>
    <p:extLst>
      <p:ext uri="{BB962C8B-B14F-4D97-AF65-F5344CB8AC3E}">
        <p14:creationId xmlns:p14="http://schemas.microsoft.com/office/powerpoint/2010/main" val="273250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/>
              <a:t>Εκτέλεση πειραματικού μέρους </a:t>
            </a:r>
            <a:endParaRPr lang="el-GR" altLang="el-GR" sz="36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400" dirty="0" smtClean="0"/>
              <a:t>Αφού </a:t>
            </a:r>
            <a:r>
              <a:rPr lang="el-GR" altLang="el-GR" sz="2400" dirty="0"/>
              <a:t>τα δοκίμια υποστούν την μέγιστη επιμήκυνσή τους, όπου συνήθως απαιτούνται 15 </a:t>
            </a:r>
            <a:r>
              <a:rPr lang="en-US" altLang="el-GR" sz="2400" dirty="0"/>
              <a:t>min</a:t>
            </a:r>
            <a:r>
              <a:rPr lang="el-GR" altLang="el-GR" sz="2400" dirty="0"/>
              <a:t>, απομακρύνουμε τα δοκίμια από το νερό</a:t>
            </a:r>
            <a:r>
              <a:rPr lang="el-GR" altLang="el-GR" sz="2400" dirty="0" smtClean="0"/>
              <a:t>.</a:t>
            </a:r>
          </a:p>
          <a:p>
            <a:r>
              <a:rPr lang="el-GR" altLang="el-GR" sz="2400" dirty="0" smtClean="0"/>
              <a:t>Θα </a:t>
            </a:r>
            <a:r>
              <a:rPr lang="el-GR" altLang="el-GR" sz="2400" dirty="0"/>
              <a:t>πρέπει να αφεθούν πάνω σε μία επίπεδη επιφάνεια με προσοχή ώστε να μην προκληθεί επιπλέον επιμήκυνση</a:t>
            </a:r>
            <a:r>
              <a:rPr lang="el-GR" altLang="el-GR" sz="2400" dirty="0" smtClean="0"/>
              <a:t>.</a:t>
            </a:r>
          </a:p>
          <a:p>
            <a:r>
              <a:rPr lang="el-GR" altLang="el-GR" sz="2400" dirty="0" smtClean="0"/>
              <a:t>Στην </a:t>
            </a:r>
            <a:r>
              <a:rPr lang="el-GR" altLang="el-GR" sz="2400" dirty="0"/>
              <a:t>συνέχεια μετράμε εκ νέου την απόσταση μεταξύ των δύο χαραγών (200 </a:t>
            </a:r>
            <a:r>
              <a:rPr lang="en-US" altLang="el-GR" sz="2400" dirty="0"/>
              <a:t>mm</a:t>
            </a:r>
            <a:r>
              <a:rPr lang="el-GR" altLang="el-GR" sz="2400" dirty="0"/>
              <a:t>) και έστω ότι η μεταβολή του μήκους που έχει σημειωθεί είναι Δ</a:t>
            </a:r>
            <a:r>
              <a:rPr lang="en-US" altLang="el-GR" sz="2400" dirty="0"/>
              <a:t>L</a:t>
            </a:r>
            <a:r>
              <a:rPr lang="el-GR" altLang="el-GR" sz="2400" dirty="0" smtClean="0"/>
              <a:t>.</a:t>
            </a:r>
          </a:p>
          <a:p>
            <a:r>
              <a:rPr lang="el-GR" altLang="el-GR" sz="2400" dirty="0" smtClean="0"/>
              <a:t>Η </a:t>
            </a:r>
            <a:r>
              <a:rPr lang="el-GR" altLang="el-GR" sz="2400" dirty="0"/>
              <a:t>μεταβολή που έχει πραγματοποιηθεί από την βύθιση του χαρτιού στο νερό εκφράζεται σε ποσοστό (%) του αρχικού μήκους. Δηλαδή θα δίνεται από την σχέση 0.5</a:t>
            </a:r>
            <a:r>
              <a:rPr lang="en-US" altLang="el-GR" sz="2400" dirty="0"/>
              <a:t> x </a:t>
            </a:r>
            <a:r>
              <a:rPr lang="el-GR" altLang="el-GR" sz="2400" dirty="0"/>
              <a:t>Δ</a:t>
            </a:r>
            <a:r>
              <a:rPr lang="en-US" altLang="el-GR" sz="2400" dirty="0"/>
              <a:t>L </a:t>
            </a:r>
            <a:r>
              <a:rPr lang="el-GR" altLang="el-GR" sz="2400" dirty="0"/>
              <a:t>%</a:t>
            </a:r>
            <a:r>
              <a:rPr lang="en-US" altLang="el-GR" sz="2400" dirty="0"/>
              <a:t>.</a:t>
            </a:r>
            <a:r>
              <a:rPr lang="el-GR" altLang="el-GR" sz="2400" dirty="0"/>
              <a:t> 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48447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Βιβλιογραφία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GB" sz="2400" dirty="0" smtClean="0"/>
              <a:t>Roberts, J.C. (1996), The Chemistry of Paper, The Royal Society of Chemistry, Cambridge, UK.</a:t>
            </a:r>
            <a:endParaRPr lang="el-GR" sz="2400" dirty="0" smtClean="0"/>
          </a:p>
          <a:p>
            <a:pPr algn="just">
              <a:defRPr/>
            </a:pPr>
            <a:r>
              <a:rPr lang="el-GR" sz="2400" dirty="0" smtClean="0"/>
              <a:t>Γ.Ν. </a:t>
            </a:r>
            <a:r>
              <a:rPr lang="el-GR" sz="2400" dirty="0" err="1" smtClean="0"/>
              <a:t>Καρακασίδης</a:t>
            </a:r>
            <a:r>
              <a:rPr lang="el-GR" sz="2400" dirty="0" smtClean="0"/>
              <a:t>, Εργαστηριακές Ασκήσεις Υλικών Ι, Τμήμα Τεχνολογίας Γραφικών Τεχνών, ΤΕΙ Αθήνας, 1997.</a:t>
            </a:r>
          </a:p>
          <a:p>
            <a:pPr>
              <a:defRPr/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37773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Group 1"/>
          <p:cNvGrpSpPr/>
          <p:nvPr/>
        </p:nvGrpSpPr>
        <p:grpSpPr>
          <a:xfrm>
            <a:off x="1767633" y="5833725"/>
            <a:ext cx="5608735" cy="847725"/>
            <a:chOff x="1838952" y="5833725"/>
            <a:chExt cx="5608735" cy="847725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8952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1" name="Picture 3" descr="Λογότυπο Επιχειρησιακού Προγράμματος Εκπαίδευση και Δια βίου Μάθηση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4387" y="5833725"/>
              <a:ext cx="3543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Βασιλική </a:t>
            </a:r>
            <a:r>
              <a:rPr lang="el-GR" sz="2000" dirty="0" err="1"/>
              <a:t>Μπελέση</a:t>
            </a:r>
            <a:r>
              <a:rPr lang="el-GR" sz="2000" dirty="0"/>
              <a:t> 2014. Βασιλική </a:t>
            </a:r>
            <a:r>
              <a:rPr lang="el-GR" sz="2000" dirty="0" err="1" smtClean="0"/>
              <a:t>Μπέλεση</a:t>
            </a:r>
            <a:r>
              <a:rPr lang="el-GR" sz="2000" dirty="0"/>
              <a:t>. «Εκτυπωτικά Υποστρώματα (Ε). Ενότητα 8: Μέτρηση της μεταβολής των διαστάσεων του χαρτιού μετά από βύθιση σε </a:t>
            </a:r>
            <a:r>
              <a:rPr lang="el-GR" sz="2000" dirty="0" smtClean="0"/>
              <a:t>νερό».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2278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022fd85cc54a5f741f168894f12f58122188e3"/>
</p:tagLst>
</file>

<file path=ppt/theme/theme1.xml><?xml version="1.0" encoding="utf-8"?>
<a:theme xmlns:a="http://schemas.openxmlformats.org/drawingml/2006/main" name="exo-opistho_simeioma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xo-opistho_simeiomata">
  <a:themeElements>
    <a:clrScheme name="Custom 1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exo-opistho_simeiomata</Template>
  <TotalTime>1278</TotalTime>
  <Words>1001</Words>
  <Application>Microsoft Office PowerPoint</Application>
  <PresentationFormat>On-screen Show (4:3)</PresentationFormat>
  <Paragraphs>99</Paragraphs>
  <Slides>14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exo-opistho_simeiomata</vt:lpstr>
      <vt:lpstr>OC_template_updated</vt:lpstr>
      <vt:lpstr>1_exo-opistho_simeiomata</vt:lpstr>
      <vt:lpstr>Εκτυπωτικά Υποστρώματα (Ε)</vt:lpstr>
      <vt:lpstr>Μέτρηση της μεταβολής των διαστάσεων του χαρτιού μετά από βύθιση σε νερό </vt:lpstr>
      <vt:lpstr>Πειραματικό μέρος</vt:lpstr>
      <vt:lpstr>Εκτέλεση πειραματικού μέρους </vt:lpstr>
      <vt:lpstr>Εκτέλεση πειραματικού μέρους 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Σημείωμα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ΤΙΤΛΟΣ ΜΑΘΗΜΑΤΟΣ</dc:title>
  <dc:creator>alex</dc:creator>
  <cp:lastModifiedBy>alex</cp:lastModifiedBy>
  <cp:revision>169</cp:revision>
  <dcterms:created xsi:type="dcterms:W3CDTF">2015-05-19T06:24:50Z</dcterms:created>
  <dcterms:modified xsi:type="dcterms:W3CDTF">2015-10-16T14:04:05Z</dcterms:modified>
</cp:coreProperties>
</file>