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4" r:id="rId3"/>
    <p:sldId id="315" r:id="rId4"/>
    <p:sldId id="316" r:id="rId5"/>
    <p:sldId id="317" r:id="rId6"/>
    <p:sldId id="318" r:id="rId7"/>
    <p:sldId id="257" r:id="rId8"/>
    <p:sldId id="262" r:id="rId9"/>
    <p:sldId id="264" r:id="rId10"/>
    <p:sldId id="265" r:id="rId11"/>
    <p:sldId id="313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18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16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Τεχνικές μάλαξης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Δονήσεις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Γεωργία Πέττα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Φυσικοθεραπείας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Σειρά ωθήσεων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ταλαντώσεων που </a:t>
            </a:r>
            <a:r>
              <a:rPr lang="en-US" dirty="0" smtClean="0"/>
              <a:t>h</a:t>
            </a:r>
            <a:r>
              <a:rPr lang="el-GR" dirty="0" smtClean="0"/>
              <a:t>συχνότητα και το πλάτος ποικίλλει</a:t>
            </a:r>
          </a:p>
          <a:p>
            <a:r>
              <a:rPr lang="el-GR" dirty="0" smtClean="0"/>
              <a:t>Απλός χειρισμός αλλά κοπιώδης</a:t>
            </a:r>
          </a:p>
          <a:p>
            <a:r>
              <a:rPr lang="el-GR" dirty="0" smtClean="0"/>
              <a:t>Χρήση ειδικών συσκευών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ηλεκτρομ</a:t>
            </a:r>
            <a:r>
              <a:rPr lang="el-GR" dirty="0" err="1"/>
              <a:t>ά</a:t>
            </a:r>
            <a:r>
              <a:rPr lang="el-GR" dirty="0" err="1" smtClean="0"/>
              <a:t>λαξη</a:t>
            </a:r>
            <a:r>
              <a:rPr lang="el-GR" dirty="0" smtClean="0"/>
              <a:t>)</a:t>
            </a:r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l-GR" sz="2000" dirty="0" err="1"/>
              <a:t>Σφετσιώρης</a:t>
            </a:r>
            <a:endParaRPr lang="el-GR" sz="2000" dirty="0"/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Μάλαξη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δονήσεις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14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Ενεργοποιούν </a:t>
            </a:r>
            <a:r>
              <a:rPr lang="el-GR" dirty="0"/>
              <a:t>τους αντανακλαστικούς μηχανισμούς</a:t>
            </a:r>
          </a:p>
          <a:p>
            <a:r>
              <a:rPr lang="el-GR" dirty="0" smtClean="0"/>
              <a:t>Ευεργετική </a:t>
            </a:r>
            <a:r>
              <a:rPr lang="el-GR" dirty="0"/>
              <a:t>Επίδραση στον μυϊκό κάματο</a:t>
            </a:r>
          </a:p>
          <a:p>
            <a:r>
              <a:rPr lang="el-GR" dirty="0" smtClean="0"/>
              <a:t>Αποτελεσματική </a:t>
            </a:r>
            <a:r>
              <a:rPr lang="el-GR" dirty="0"/>
              <a:t>εφαρμογή στην Βρογχική </a:t>
            </a:r>
            <a:r>
              <a:rPr lang="el-GR" dirty="0" smtClean="0"/>
              <a:t>Παροχέτευση</a:t>
            </a:r>
            <a:r>
              <a:rPr lang="en-US" dirty="0" smtClean="0"/>
              <a:t>;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Ήπια = </a:t>
            </a:r>
            <a:r>
              <a:rPr lang="el-GR" dirty="0"/>
              <a:t>χαλαρωτική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Έντονη </a:t>
            </a:r>
            <a:r>
              <a:rPr lang="el-GR" dirty="0"/>
              <a:t>= διεγερτική (</a:t>
            </a:r>
            <a:r>
              <a:rPr lang="el-GR" dirty="0" err="1" smtClean="0"/>
              <a:t>βρογχ</a:t>
            </a:r>
            <a:r>
              <a:rPr lang="el-GR" dirty="0" smtClean="0"/>
              <a:t>. παροχέτευση</a:t>
            </a:r>
            <a:r>
              <a:rPr lang="el-GR" dirty="0"/>
              <a:t>)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el-GR" sz="2000" dirty="0"/>
              <a:t>(</a:t>
            </a:r>
            <a:r>
              <a:rPr lang="el-GR" sz="2000" dirty="0" err="1"/>
              <a:t>Σφετσιώρης</a:t>
            </a:r>
            <a:r>
              <a:rPr lang="el-GR" sz="2000" dirty="0"/>
              <a:t>, Σακελλάρη)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Μάλαξη</a:t>
            </a:r>
            <a:r>
              <a:rPr lang="en-US" dirty="0"/>
              <a:t> </a:t>
            </a:r>
            <a:r>
              <a:rPr lang="el-GR" dirty="0"/>
              <a:t>-</a:t>
            </a:r>
            <a:r>
              <a:rPr lang="en-US" dirty="0"/>
              <a:t> </a:t>
            </a:r>
            <a:r>
              <a:rPr lang="el-GR" dirty="0"/>
              <a:t>δονήσεις</a:t>
            </a:r>
          </a:p>
        </p:txBody>
      </p:sp>
    </p:spTree>
    <p:extLst>
      <p:ext uri="{BB962C8B-B14F-4D97-AF65-F5344CB8AC3E}">
        <p14:creationId xmlns:p14="http://schemas.microsoft.com/office/powerpoint/2010/main" val="34389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δόνηση μεταφέρεται από τους βραχίονες του θεραπευτή στους ιστούς του </a:t>
            </a:r>
            <a:r>
              <a:rPr lang="el-GR" dirty="0" err="1"/>
              <a:t>θεραπευόμενου</a:t>
            </a:r>
            <a:r>
              <a:rPr lang="el-GR" dirty="0"/>
              <a:t>.</a:t>
            </a:r>
          </a:p>
          <a:p>
            <a:r>
              <a:rPr lang="el-GR" dirty="0"/>
              <a:t>Γίνεται ρυθμικά απαλά και </a:t>
            </a:r>
            <a:r>
              <a:rPr lang="el-GR" dirty="0" err="1"/>
              <a:t>γρήγορα,χωρίς</a:t>
            </a:r>
            <a:r>
              <a:rPr lang="el-GR" dirty="0"/>
              <a:t> να χάνεται η επαφή.</a:t>
            </a:r>
          </a:p>
          <a:p>
            <a:r>
              <a:rPr lang="el-GR" dirty="0"/>
              <a:t>Η μετακίνηση των χεριών του θεραπευτή μπορεί να είναι κυκλική ή ευθεία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Δεν πρέπει να προκαλείται πόνος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el-GR" sz="2000" dirty="0"/>
              <a:t>(</a:t>
            </a:r>
            <a:r>
              <a:rPr lang="el-GR" sz="2000" dirty="0" err="1"/>
              <a:t>Σφετσιώρης</a:t>
            </a:r>
            <a:r>
              <a:rPr lang="el-GR" sz="2000" dirty="0"/>
              <a:t>, Σακελλάρη)</a:t>
            </a:r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Μάλαξη</a:t>
            </a:r>
            <a:r>
              <a:rPr lang="en-US" dirty="0"/>
              <a:t> </a:t>
            </a:r>
            <a:r>
              <a:rPr lang="el-GR" dirty="0"/>
              <a:t>-</a:t>
            </a:r>
            <a:r>
              <a:rPr lang="en-US" dirty="0"/>
              <a:t> </a:t>
            </a:r>
            <a:r>
              <a:rPr lang="el-GR" dirty="0"/>
              <a:t>δονήσεις</a:t>
            </a:r>
          </a:p>
        </p:txBody>
      </p:sp>
    </p:spTree>
    <p:extLst>
      <p:ext uri="{BB962C8B-B14F-4D97-AF65-F5344CB8AC3E}">
        <p14:creationId xmlns:p14="http://schemas.microsoft.com/office/powerpoint/2010/main" val="4367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Χρήση </a:t>
            </a:r>
            <a:r>
              <a:rPr lang="el-GR" dirty="0" smtClean="0"/>
              <a:t>όλης της </a:t>
            </a:r>
            <a:r>
              <a:rPr lang="el-GR" dirty="0"/>
              <a:t>παλάμης για μεγάλες επιφάνειες</a:t>
            </a:r>
          </a:p>
          <a:p>
            <a:r>
              <a:rPr lang="el-GR" dirty="0" smtClean="0"/>
              <a:t>Χρήση </a:t>
            </a:r>
            <a:r>
              <a:rPr lang="el-GR" dirty="0"/>
              <a:t>δακτύλων (πλην </a:t>
            </a:r>
            <a:r>
              <a:rPr lang="el-GR" dirty="0" smtClean="0"/>
              <a:t>αντίχειρα για </a:t>
            </a:r>
            <a:r>
              <a:rPr lang="el-GR" dirty="0"/>
              <a:t>μικρές </a:t>
            </a:r>
            <a:r>
              <a:rPr lang="el-GR" dirty="0" smtClean="0"/>
              <a:t>επιφάνειες</a:t>
            </a:r>
          </a:p>
          <a:p>
            <a:pPr lvl="1"/>
            <a:r>
              <a:rPr lang="el-GR" sz="3200" dirty="0" smtClean="0"/>
              <a:t>Συνεχής </a:t>
            </a:r>
            <a:r>
              <a:rPr lang="el-GR" sz="3200" dirty="0"/>
              <a:t>εφαρμογή </a:t>
            </a:r>
            <a:r>
              <a:rPr lang="el-GR" sz="3200" dirty="0" smtClean="0"/>
              <a:t>= 1 ή </a:t>
            </a:r>
            <a:r>
              <a:rPr lang="el-GR" sz="3200" dirty="0"/>
              <a:t>2 </a:t>
            </a:r>
            <a:r>
              <a:rPr lang="el-GR" sz="3200" dirty="0" smtClean="0"/>
              <a:t>παλάμες/ 6-8 </a:t>
            </a:r>
            <a:r>
              <a:rPr lang="el-GR" sz="3200" dirty="0"/>
              <a:t>Δ/ΠΑΥΣΗ</a:t>
            </a:r>
          </a:p>
          <a:p>
            <a:pPr lvl="1"/>
            <a:r>
              <a:rPr lang="el-GR" sz="3200" dirty="0" smtClean="0"/>
              <a:t>Μη συνεχής </a:t>
            </a:r>
            <a:r>
              <a:rPr lang="el-GR" sz="3200" dirty="0"/>
              <a:t>εφαρμογή = </a:t>
            </a:r>
            <a:r>
              <a:rPr lang="el-GR" sz="3200" dirty="0" smtClean="0"/>
              <a:t>2 </a:t>
            </a:r>
            <a:r>
              <a:rPr lang="el-GR" sz="3200" dirty="0"/>
              <a:t>παλάμες /1 Δ/ </a:t>
            </a:r>
            <a:r>
              <a:rPr lang="el-GR" sz="3200" dirty="0" smtClean="0"/>
              <a:t>παύση/ μετακίνηση</a:t>
            </a:r>
          </a:p>
          <a:p>
            <a:pPr marL="0" indent="0" algn="r">
              <a:buNone/>
            </a:pPr>
            <a:r>
              <a:rPr lang="el-GR" sz="2000" dirty="0" smtClean="0"/>
              <a:t>(</a:t>
            </a:r>
            <a:r>
              <a:rPr lang="el-GR" sz="2000" dirty="0"/>
              <a:t>Σακελλάρη)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Μάλαξη</a:t>
            </a:r>
            <a:r>
              <a:rPr lang="en-US" dirty="0"/>
              <a:t> </a:t>
            </a:r>
            <a:r>
              <a:rPr lang="el-GR" dirty="0"/>
              <a:t>-</a:t>
            </a:r>
            <a:r>
              <a:rPr lang="en-US" dirty="0"/>
              <a:t> </a:t>
            </a:r>
            <a:r>
              <a:rPr lang="el-GR" dirty="0"/>
              <a:t>δονήσεις</a:t>
            </a:r>
          </a:p>
        </p:txBody>
      </p:sp>
    </p:spTree>
    <p:extLst>
      <p:ext uri="{BB962C8B-B14F-4D97-AF65-F5344CB8AC3E}">
        <p14:creationId xmlns:p14="http://schemas.microsoft.com/office/powerpoint/2010/main" val="24473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98910" y="2076634"/>
            <a:ext cx="1999488" cy="2255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el" sz="3200" b="1" dirty="0" smtClean="0">
                <a:latin typeface="+mn-lt"/>
              </a:rPr>
              <a:t>Κλασσικ</a:t>
            </a:r>
            <a:r>
              <a:rPr lang="el-GR" sz="3200" b="1" dirty="0">
                <a:latin typeface="+mn-lt"/>
              </a:rPr>
              <a:t>ή</a:t>
            </a:r>
            <a:r>
              <a:rPr lang="el" sz="3200" b="1" dirty="0" smtClean="0">
                <a:latin typeface="+mn-lt"/>
              </a:rPr>
              <a:t> μάλαξη</a:t>
            </a:r>
            <a:endParaRPr lang="el" sz="32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621" y="1585952"/>
            <a:ext cx="4047744" cy="9022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spcAft>
                <a:spcPts val="1050"/>
              </a:spcAft>
            </a:pPr>
            <a:r>
              <a:rPr lang="el" sz="3100" b="1" spc="-50" dirty="0" smtClean="0">
                <a:solidFill>
                  <a:schemeClr val="tx2"/>
                </a:solidFill>
                <a:latin typeface="+mn-lt"/>
              </a:rPr>
              <a:t>Θεραπε</a:t>
            </a:r>
            <a:r>
              <a:rPr lang="el-GR" sz="3100" b="1" spc="-50" dirty="0">
                <a:solidFill>
                  <a:schemeClr val="tx2"/>
                </a:solidFill>
                <a:latin typeface="+mn-lt"/>
              </a:rPr>
              <a:t>ί</a:t>
            </a:r>
            <a:r>
              <a:rPr lang="el" sz="3100" b="1" spc="-50" dirty="0" smtClean="0">
                <a:solidFill>
                  <a:schemeClr val="tx2"/>
                </a:solidFill>
                <a:latin typeface="+mn-lt"/>
              </a:rPr>
              <a:t>α</a:t>
            </a:r>
            <a:r>
              <a:rPr lang="en-US" sz="3100" b="1" spc="-50" dirty="0" smtClean="0">
                <a:solidFill>
                  <a:schemeClr val="tx2"/>
                </a:solidFill>
                <a:latin typeface="+mn-lt"/>
              </a:rPr>
              <a:t>;</a:t>
            </a:r>
            <a:endParaRPr lang="el" sz="3100" b="1" spc="-50" dirty="0" smtClean="0">
              <a:solidFill>
                <a:schemeClr val="tx2"/>
              </a:solidFill>
              <a:latin typeface="+mn-lt"/>
            </a:endParaRPr>
          </a:p>
          <a:p>
            <a:pPr marL="266700" indent="-266700">
              <a:spcAft>
                <a:spcPts val="1050"/>
              </a:spcAft>
            </a:pPr>
            <a:r>
              <a:rPr lang="el" sz="3100" b="1" spc="-50" dirty="0" smtClean="0">
                <a:solidFill>
                  <a:schemeClr val="tx2"/>
                </a:solidFill>
                <a:latin typeface="+mn-lt"/>
              </a:rPr>
              <a:t>Μέθοδος</a:t>
            </a:r>
            <a:r>
              <a:rPr lang="en-US" sz="3100" b="1" spc="-50" dirty="0" smtClean="0">
                <a:solidFill>
                  <a:schemeClr val="tx2"/>
                </a:solidFill>
                <a:latin typeface="+mn-lt"/>
              </a:rPr>
              <a:t>;</a:t>
            </a:r>
            <a:endParaRPr lang="el" sz="3100" b="1" spc="-5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5104138"/>
            <a:ext cx="4464495" cy="31619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66700">
              <a:lnSpc>
                <a:spcPts val="3816"/>
              </a:lnSpc>
            </a:pPr>
            <a:r>
              <a:rPr lang="el" sz="3200" b="1" spc="-5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Μύθος ή πραγματικότητα</a:t>
            </a:r>
            <a:r>
              <a:rPr lang="en-US" sz="3200" b="1" spc="-5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;</a:t>
            </a:r>
            <a:endParaRPr lang="el" sz="3200" b="1" spc="-5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Ερωτήματα</a:t>
            </a:r>
            <a:endParaRPr lang="el-GR" dirty="0"/>
          </a:p>
        </p:txBody>
      </p:sp>
      <p:pic>
        <p:nvPicPr>
          <p:cNvPr id="1026" name="Picture 2" descr="C:\Users\alex\AppData\Local\Microsoft\Windows\INetCache\IE\SG0CJ3UK\Gray_book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086" y="2189410"/>
            <a:ext cx="1436202" cy="13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\AppData\Local\Microsoft\Windows\INetCache\IE\EIKA0AZV\question_mark_serious_thinker_500_clr[1]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914" y="4437112"/>
            <a:ext cx="1520150" cy="19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Γεωργία Πέττα 2014. Γεωργία Πέττα 2014. «Τεχνικές μάλαξης (Θ). Ενότητα </a:t>
            </a:r>
            <a:r>
              <a:rPr lang="el-GR" sz="2000" dirty="0" smtClean="0"/>
              <a:t>6: Δονήσεις».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ce2d8d0cdc4236e10aed9a065ac7469855f11e4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Words>752</Words>
  <Application>Microsoft Office PowerPoint</Application>
  <PresentationFormat>On-screen Show (4:3)</PresentationFormat>
  <Paragraphs>96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OC_template_updated</vt:lpstr>
      <vt:lpstr>Τεχνικές μάλαξης (Θ)</vt:lpstr>
      <vt:lpstr>Μάλαξη - δονήσεις</vt:lpstr>
      <vt:lpstr>Μάλαξη - δονήσεις</vt:lpstr>
      <vt:lpstr>Μάλαξη - δονήσεις</vt:lpstr>
      <vt:lpstr>Μάλαξη - δονήσεις</vt:lpstr>
      <vt:lpstr>Ερωτήματα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325</cp:revision>
  <dcterms:created xsi:type="dcterms:W3CDTF">2013-03-04T13:35:19Z</dcterms:created>
  <dcterms:modified xsi:type="dcterms:W3CDTF">2015-10-14T09:00:54Z</dcterms:modified>
</cp:coreProperties>
</file>